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20"/>
  </p:notesMasterIdLst>
  <p:handoutMasterIdLst>
    <p:handoutMasterId r:id="rId121"/>
  </p:handoutMasterIdLst>
  <p:sldIdLst>
    <p:sldId id="1454" r:id="rId8"/>
    <p:sldId id="542" r:id="rId9"/>
    <p:sldId id="2058" r:id="rId10"/>
    <p:sldId id="2057" r:id="rId11"/>
    <p:sldId id="2059" r:id="rId12"/>
    <p:sldId id="2060" r:id="rId13"/>
    <p:sldId id="2061" r:id="rId14"/>
    <p:sldId id="2062" r:id="rId15"/>
    <p:sldId id="463" r:id="rId16"/>
    <p:sldId id="2063" r:id="rId17"/>
    <p:sldId id="2064" r:id="rId18"/>
    <p:sldId id="1889" r:id="rId19"/>
    <p:sldId id="2056" r:id="rId20"/>
    <p:sldId id="2065" r:id="rId21"/>
    <p:sldId id="2067" r:id="rId22"/>
    <p:sldId id="2066" r:id="rId23"/>
    <p:sldId id="2068" r:id="rId24"/>
    <p:sldId id="2069" r:id="rId25"/>
    <p:sldId id="2070" r:id="rId26"/>
    <p:sldId id="2071" r:id="rId27"/>
    <p:sldId id="2072" r:id="rId28"/>
    <p:sldId id="2073" r:id="rId29"/>
    <p:sldId id="2074" r:id="rId30"/>
    <p:sldId id="2075" r:id="rId31"/>
    <p:sldId id="2076" r:id="rId32"/>
    <p:sldId id="2077" r:id="rId33"/>
    <p:sldId id="2078" r:id="rId34"/>
    <p:sldId id="2079" r:id="rId35"/>
    <p:sldId id="2080" r:id="rId36"/>
    <p:sldId id="2081" r:id="rId37"/>
    <p:sldId id="2082" r:id="rId38"/>
    <p:sldId id="2083" r:id="rId39"/>
    <p:sldId id="2084" r:id="rId40"/>
    <p:sldId id="2085" r:id="rId41"/>
    <p:sldId id="2086" r:id="rId42"/>
    <p:sldId id="2087" r:id="rId43"/>
    <p:sldId id="2088" r:id="rId44"/>
    <p:sldId id="2089" r:id="rId45"/>
    <p:sldId id="2090" r:id="rId46"/>
    <p:sldId id="2091" r:id="rId47"/>
    <p:sldId id="2092" r:id="rId48"/>
    <p:sldId id="2093" r:id="rId49"/>
    <p:sldId id="2094" r:id="rId50"/>
    <p:sldId id="2095" r:id="rId51"/>
    <p:sldId id="2098" r:id="rId52"/>
    <p:sldId id="2099" r:id="rId53"/>
    <p:sldId id="2097" r:id="rId54"/>
    <p:sldId id="2096" r:id="rId55"/>
    <p:sldId id="2134" r:id="rId56"/>
    <p:sldId id="2132" r:id="rId57"/>
    <p:sldId id="2133" r:id="rId58"/>
    <p:sldId id="2162" r:id="rId59"/>
    <p:sldId id="2169" r:id="rId60"/>
    <p:sldId id="2170" r:id="rId61"/>
    <p:sldId id="2174" r:id="rId62"/>
    <p:sldId id="2175" r:id="rId63"/>
    <p:sldId id="2041" r:id="rId64"/>
    <p:sldId id="723" r:id="rId65"/>
    <p:sldId id="2045" r:id="rId66"/>
    <p:sldId id="2101" r:id="rId67"/>
    <p:sldId id="2102" r:id="rId68"/>
    <p:sldId id="2103" r:id="rId69"/>
    <p:sldId id="2104" r:id="rId70"/>
    <p:sldId id="2105" r:id="rId71"/>
    <p:sldId id="2106" r:id="rId72"/>
    <p:sldId id="2107" r:id="rId73"/>
    <p:sldId id="2108" r:id="rId74"/>
    <p:sldId id="2109" r:id="rId75"/>
    <p:sldId id="2110" r:id="rId76"/>
    <p:sldId id="2111" r:id="rId77"/>
    <p:sldId id="2112" r:id="rId78"/>
    <p:sldId id="2113" r:id="rId79"/>
    <p:sldId id="2114" r:id="rId80"/>
    <p:sldId id="2115" r:id="rId81"/>
    <p:sldId id="2116" r:id="rId82"/>
    <p:sldId id="2117" r:id="rId83"/>
    <p:sldId id="2118" r:id="rId84"/>
    <p:sldId id="2119" r:id="rId85"/>
    <p:sldId id="2120" r:id="rId86"/>
    <p:sldId id="2172" r:id="rId87"/>
    <p:sldId id="2124" r:id="rId88"/>
    <p:sldId id="2125" r:id="rId89"/>
    <p:sldId id="2126" r:id="rId90"/>
    <p:sldId id="2127" r:id="rId91"/>
    <p:sldId id="2128" r:id="rId92"/>
    <p:sldId id="2129" r:id="rId93"/>
    <p:sldId id="2130" r:id="rId94"/>
    <p:sldId id="2136" r:id="rId95"/>
    <p:sldId id="2137" r:id="rId96"/>
    <p:sldId id="2138" r:id="rId97"/>
    <p:sldId id="2139" r:id="rId98"/>
    <p:sldId id="2140" r:id="rId99"/>
    <p:sldId id="2151" r:id="rId100"/>
    <p:sldId id="2152" r:id="rId101"/>
    <p:sldId id="2154" r:id="rId102"/>
    <p:sldId id="2155" r:id="rId103"/>
    <p:sldId id="869" r:id="rId104"/>
    <p:sldId id="2156" r:id="rId105"/>
    <p:sldId id="2157" r:id="rId106"/>
    <p:sldId id="2158" r:id="rId107"/>
    <p:sldId id="2160" r:id="rId108"/>
    <p:sldId id="1680" r:id="rId109"/>
    <p:sldId id="1676" r:id="rId110"/>
    <p:sldId id="1677" r:id="rId111"/>
    <p:sldId id="1678" r:id="rId112"/>
    <p:sldId id="1679" r:id="rId113"/>
    <p:sldId id="1681" r:id="rId114"/>
    <p:sldId id="2171" r:id="rId115"/>
    <p:sldId id="2159" r:id="rId116"/>
    <p:sldId id="2173" r:id="rId117"/>
    <p:sldId id="1566" r:id="rId118"/>
    <p:sldId id="264" r:id="rId1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FFFFE4"/>
    <a:srgbClr val="643B74"/>
    <a:srgbClr val="01A2B3"/>
    <a:srgbClr val="E87070"/>
    <a:srgbClr val="B5AAAA"/>
    <a:srgbClr val="FFAB30"/>
    <a:srgbClr val="F2F2F2"/>
    <a:srgbClr val="F9F9F9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5026" autoAdjust="0"/>
  </p:normalViewPr>
  <p:slideViewPr>
    <p:cSldViewPr snapToGrid="0">
      <p:cViewPr varScale="1">
        <p:scale>
          <a:sx n="81" d="100"/>
          <a:sy n="81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theme" Target="theme/theme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2023/7/19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BC%E6%9E%97%E5%B0%BC%E6%B2%BB%E6%97%B6%E9%97%B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E%9F%E5%AD%90%E9%92%9F" TargetMode="External"/><Relationship Id="rId5" Type="http://schemas.openxmlformats.org/officeDocument/2006/relationships/hyperlink" Target="https://baike.baidu.com/item/UTC" TargetMode="External"/><Relationship Id="rId4" Type="http://schemas.openxmlformats.org/officeDocument/2006/relationships/hyperlink" Target="https://baike.baidu.com/item/%E5%8D%8F%E8%B0%83%E4%B8%96%E7%95%8C%E6%97%B6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3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191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697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042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666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0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15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9036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63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9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4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0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76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46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20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07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09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41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027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45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43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6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086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72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0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72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42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27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740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43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607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235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54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55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34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1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63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891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20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728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814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7937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67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50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3608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21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3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89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00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92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82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57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126066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>
            <a:extLst>
              <a:ext uri="{FF2B5EF4-FFF2-40B4-BE49-F238E27FC236}">
                <a16:creationId xmlns:a16="http://schemas.microsoft.com/office/drawing/2014/main" id="{2194309E-3567-4660-8582-BEB1D90A04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63E20E5-E226-4012-B85D-CBE3FBBFC6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查看帮助文档，回到资料总结，然后程序中演示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24" name="灯片编号占位符 3">
            <a:extLst>
              <a:ext uri="{FF2B5EF4-FFF2-40B4-BE49-F238E27FC236}">
                <a16:creationId xmlns:a16="http://schemas.microsoft.com/office/drawing/2014/main" id="{C983D4C0-BD10-43E6-8728-0CFDA9A77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66FC2DE-D8D7-45EA-9D95-706FFCA29B1C}" type="slidenum">
              <a:rPr lang="zh-CN" altLang="en-US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838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749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208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539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35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34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9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212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94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4345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725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821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58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1748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72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133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09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5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785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35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0117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037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288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581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:a16="http://schemas.microsoft.com/office/drawing/2014/main" id="{D96141AA-5C70-4B63-919F-5F98C626C3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F1E5ABB8-919F-4DE9-BE55-FEA408DEA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148" name="灯片编号占位符 3">
            <a:extLst>
              <a:ext uri="{FF2B5EF4-FFF2-40B4-BE49-F238E27FC236}">
                <a16:creationId xmlns:a16="http://schemas.microsoft.com/office/drawing/2014/main" id="{085B809D-E437-445E-A650-83C53526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A27DF5A-C730-433F-A45D-1719B9E86591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720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599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960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053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0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286F2058-DA57-4033-A8E4-E68395E6A6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2E32B0A-0710-4E15-8172-E1D23AADC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地球每天的自转是有些不规则的，而且正在缓慢减速。所以，</a:t>
            </a:r>
            <a:r>
              <a:rPr lang="en-US" altLang="zh-CN"/>
              <a:t>GMT </a:t>
            </a:r>
            <a:r>
              <a:rPr lang="zh-CN" altLang="en-US">
                <a:hlinkClick r:id="rId3"/>
              </a:rPr>
              <a:t>格林尼治时间</a:t>
            </a:r>
            <a:r>
              <a:rPr lang="zh-CN" altLang="en-US"/>
              <a:t>已经不再被作为标准时间使用。</a:t>
            </a:r>
            <a:endParaRPr lang="en-US" altLang="zh-CN"/>
          </a:p>
          <a:p>
            <a:r>
              <a:rPr lang="zh-CN" altLang="en-US"/>
              <a:t>现在的标准时间──</a:t>
            </a:r>
            <a:r>
              <a:rPr lang="zh-CN" altLang="en-US">
                <a:hlinkClick r:id="rId4"/>
              </a:rPr>
              <a:t>协调世界时</a:t>
            </a:r>
            <a:r>
              <a:rPr lang="zh-CN" altLang="en-US"/>
              <a:t>（</a:t>
            </a:r>
            <a:r>
              <a:rPr lang="en-US" altLang="zh-CN">
                <a:hlinkClick r:id="rId5"/>
              </a:rPr>
              <a:t>UTC</a:t>
            </a:r>
            <a:r>
              <a:rPr lang="zh-CN" altLang="en-US"/>
              <a:t>）──由</a:t>
            </a:r>
            <a:r>
              <a:rPr lang="zh-CN" altLang="en-US">
                <a:hlinkClick r:id="rId6"/>
              </a:rPr>
              <a:t>原子钟</a:t>
            </a:r>
            <a:r>
              <a:rPr lang="zh-CN" altLang="en-US"/>
              <a:t>提供。</a:t>
            </a:r>
            <a:endParaRPr lang="en-US" altLang="zh-CN"/>
          </a:p>
          <a:p>
            <a:r>
              <a:rPr lang="en-US" altLang="zh-CN"/>
              <a:t>CST</a:t>
            </a:r>
            <a:r>
              <a:rPr lang="zh-CN" altLang="en-US"/>
              <a:t>：中国标准时间：</a:t>
            </a:r>
            <a:r>
              <a:rPr lang="en-US" altLang="zh-CN"/>
              <a:t>China Standard Time UT+8:00</a:t>
            </a:r>
          </a:p>
          <a:p>
            <a:endParaRPr lang="en-US" altLang="zh-CN"/>
          </a:p>
          <a:p>
            <a:r>
              <a:rPr lang="zh-CN" altLang="en-US"/>
              <a:t>标准基准时间（称为“时代”）即</a:t>
            </a:r>
            <a:r>
              <a:rPr lang="en-US" altLang="zh-CN"/>
              <a:t>1970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1</a:t>
            </a:r>
            <a:r>
              <a:rPr lang="zh-CN" altLang="en-US"/>
              <a:t>日</a:t>
            </a:r>
            <a:r>
              <a:rPr lang="en-US" altLang="zh-CN"/>
              <a:t>00:00:00 GMT</a:t>
            </a:r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A40DC9CD-B425-43D9-B3CC-3413990A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610CC9-E201-469C-9E5F-220924721DB0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236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114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940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398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785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51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7058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9370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567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4833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640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12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889810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456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717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9F16C362-E4C0-4FFC-98D2-179B19335F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A0F5F43B-2626-48D2-9D23-E20B2FD88F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先到代码中演示，然后再回来总结</a:t>
            </a:r>
            <a:endParaRPr lang="en-US" altLang="zh-CN"/>
          </a:p>
          <a:p>
            <a:r>
              <a:rPr lang="zh-CN" altLang="en-US"/>
              <a:t>这里是否要说一下</a:t>
            </a:r>
            <a:r>
              <a:rPr lang="en-US" altLang="zh-CN"/>
              <a:t>super</a:t>
            </a:r>
            <a:r>
              <a:rPr lang="zh-CN" altLang="en-US"/>
              <a:t>，如果提供了</a:t>
            </a:r>
            <a:r>
              <a:rPr lang="en-US" altLang="zh-CN"/>
              <a:t>super()</a:t>
            </a:r>
            <a:r>
              <a:rPr lang="zh-CN" altLang="en-US"/>
              <a:t>此类的调用，就不再有默认的第一句</a:t>
            </a:r>
            <a:r>
              <a:rPr lang="en-US" altLang="zh-CN"/>
              <a:t>super()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37F470A7-6D97-4F33-A7DB-2D064A81C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5010CB-9196-482F-8179-7290298C7288}" type="slidenum">
              <a:rPr altLang="en-US" sz="1800" smtClean="0"/>
              <a:pPr/>
              <a:t>99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329463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586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>
            <a:extLst>
              <a:ext uri="{FF2B5EF4-FFF2-40B4-BE49-F238E27FC236}">
                <a16:creationId xmlns:a16="http://schemas.microsoft.com/office/drawing/2014/main" id="{62B098C5-C35F-4B0A-8456-00DAC6940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A4E7DAF7-3287-4126-A2B0-C8BDEB7EAB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/>
              <a:t>接下来，我们学习类的定义，学完了类的定义后，要求大家能够自己完成一个类的定义。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在讲解类的定义之前，我们先说一下，类的重要性：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程序的基本组成单位。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也就是说，我们在讲解面向对象的时候，类是我们最基本的组成元素，我们必须先写一个类，才能有对象。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到底什么是类呢？我们前面说过，类是对现实生活中一类具有共同属性和行为的事物的抽象，确定对象将会拥有的属性和行为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对象有什么，我们用属性来表示，对象可以干什么，我们用行为来表示。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也就是说我们在定义一个类的时候主要由两方面组成。属性和行为。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在这里顺带说一下，代码中属性和行为是通过成员变量和成员方法来体现的。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9332" name="灯片编号占位符 3">
            <a:extLst>
              <a:ext uri="{FF2B5EF4-FFF2-40B4-BE49-F238E27FC236}">
                <a16:creationId xmlns:a16="http://schemas.microsoft.com/office/drawing/2014/main" id="{4110D907-BA6A-44D0-8BAE-D1ADB831C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02EE6F-0FC6-49DA-82E3-43AFADF87D3F}" type="slidenum">
              <a:rPr lang="zh-CN" altLang="en-US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991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230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371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2313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7735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FE5C8B1D-225B-4249-9BB7-9191024802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10B28574-5637-4780-885C-23800F6E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帮助文档，已经准备好了，这里，用</a:t>
            </a:r>
            <a:r>
              <a:rPr lang="en-US" altLang="zh-CN" dirty="0"/>
              <a:t>Random</a:t>
            </a:r>
            <a:r>
              <a:rPr lang="zh-CN" altLang="en-US" dirty="0"/>
              <a:t>照着步骤做一下。流程展示完毕，然后打开文档，用</a:t>
            </a:r>
            <a:r>
              <a:rPr lang="en-US" altLang="zh-CN" dirty="0"/>
              <a:t>Random</a:t>
            </a:r>
            <a:r>
              <a:rPr lang="zh-CN" altLang="en-US" dirty="0"/>
              <a:t>看一下</a:t>
            </a:r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9152A670-225D-4629-AE9E-7724E948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C7C7496-15B0-47F8-9A43-E73996555FA3}" type="slidenum">
              <a:rPr lang="zh-CN" altLang="en-US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9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85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75323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43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B9BDD19A-C7FB-7D47-8606-6F7EF76E2F3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871" y="-85784"/>
            <a:ext cx="2666725" cy="11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7" r:id="rId16"/>
    <p:sldLayoutId id="2147483723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E:\DevelopTools\API\jdk-11&#20013;&#25991;api&#20462;&#35746;&#29256;.CHM::/java.base/java/lang/Iterable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7A9140-B133-F6D3-E81B-4EDA02735171}"/>
              </a:ext>
            </a:extLst>
          </p:cNvPr>
          <p:cNvSpPr txBox="1"/>
          <p:nvPr/>
        </p:nvSpPr>
        <p:spPr>
          <a:xfrm>
            <a:off x="4789996" y="2644170"/>
            <a:ext cx="2612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集合</a:t>
            </a:r>
            <a:endParaRPr lang="zh-CN" altLang="en-US" sz="8800" dirty="0">
              <a:latin typeface="Consolas" panose="020B0609020204030204" pitchFamily="49" charset="0"/>
              <a:ea typeface="杨任东竹石体-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93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en-US" altLang="zh-CN" dirty="0" err="1"/>
              <a:t>ArrayList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090792-B0F7-3298-849E-617F68035EE2}"/>
              </a:ext>
            </a:extLst>
          </p:cNvPr>
          <p:cNvSpPr/>
          <p:nvPr/>
        </p:nvSpPr>
        <p:spPr>
          <a:xfrm>
            <a:off x="6785233" y="9026575"/>
            <a:ext cx="766233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B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896FA6-FE34-6EBB-9005-8A94DBDA3010}"/>
              </a:ext>
            </a:extLst>
          </p:cNvPr>
          <p:cNvSpPr/>
          <p:nvPr/>
        </p:nvSpPr>
        <p:spPr>
          <a:xfrm>
            <a:off x="6687866" y="8931324"/>
            <a:ext cx="1824567" cy="56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68E747F-60B3-F559-1BEB-7C77BA0087E0}"/>
              </a:ext>
            </a:extLst>
          </p:cNvPr>
          <p:cNvSpPr/>
          <p:nvPr/>
        </p:nvSpPr>
        <p:spPr>
          <a:xfrm>
            <a:off x="7648832" y="902657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F14DD4A-C41D-398A-C8C9-6C9D95AE2343}"/>
              </a:ext>
            </a:extLst>
          </p:cNvPr>
          <p:cNvSpPr/>
          <p:nvPr/>
        </p:nvSpPr>
        <p:spPr>
          <a:xfrm>
            <a:off x="6785233" y="8455075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78" name="!!!直接箭头连接符 77">
            <a:extLst>
              <a:ext uri="{FF2B5EF4-FFF2-40B4-BE49-F238E27FC236}">
                <a16:creationId xmlns:a16="http://schemas.microsoft.com/office/drawing/2014/main" id="{53F0CA02-E968-B787-2CB4-659ECD8E1739}"/>
              </a:ext>
            </a:extLst>
          </p:cNvPr>
          <p:cNvCxnSpPr>
            <a:cxnSpLocks/>
            <a:stCxn id="68" idx="0"/>
            <a:endCxn id="95" idx="1"/>
          </p:cNvCxnSpPr>
          <p:nvPr/>
        </p:nvCxnSpPr>
        <p:spPr>
          <a:xfrm flipV="1">
            <a:off x="8033008" y="7746267"/>
            <a:ext cx="1161607" cy="1280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C74FE460-2599-C62B-8437-E3F548D4C49C}"/>
              </a:ext>
            </a:extLst>
          </p:cNvPr>
          <p:cNvSpPr/>
          <p:nvPr/>
        </p:nvSpPr>
        <p:spPr>
          <a:xfrm>
            <a:off x="7648832" y="9026575"/>
            <a:ext cx="768351" cy="385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4777EF6-E5FA-8D54-8B77-4C3F07F7DE88}"/>
              </a:ext>
            </a:extLst>
          </p:cNvPr>
          <p:cNvCxnSpPr>
            <a:cxnSpLocks/>
            <a:stCxn id="101" idx="2"/>
            <a:endCxn id="67" idx="1"/>
          </p:cNvCxnSpPr>
          <p:nvPr/>
        </p:nvCxnSpPr>
        <p:spPr>
          <a:xfrm>
            <a:off x="5078758" y="7951583"/>
            <a:ext cx="1609108" cy="1264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1ED147AE-C500-64B8-E887-5578E7CBB8F4}"/>
              </a:ext>
            </a:extLst>
          </p:cNvPr>
          <p:cNvSpPr/>
          <p:nvPr/>
        </p:nvSpPr>
        <p:spPr>
          <a:xfrm>
            <a:off x="1102600" y="755788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425820-BEE4-25D9-96F7-82263740CE6A}"/>
              </a:ext>
            </a:extLst>
          </p:cNvPr>
          <p:cNvSpPr/>
          <p:nvPr/>
        </p:nvSpPr>
        <p:spPr>
          <a:xfrm>
            <a:off x="1005233" y="7460516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C51475-0E4C-8B1B-937E-4894202EC8E7}"/>
              </a:ext>
            </a:extLst>
          </p:cNvPr>
          <p:cNvSpPr/>
          <p:nvPr/>
        </p:nvSpPr>
        <p:spPr>
          <a:xfrm>
            <a:off x="1966199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ACCC02-E65C-02B7-12A5-1E8FD6896E71}"/>
              </a:ext>
            </a:extLst>
          </p:cNvPr>
          <p:cNvSpPr/>
          <p:nvPr/>
        </p:nvSpPr>
        <p:spPr>
          <a:xfrm>
            <a:off x="3830982" y="7566350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A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2DD7926-91B1-DDD4-8848-E15CE89860EA}"/>
              </a:ext>
            </a:extLst>
          </p:cNvPr>
          <p:cNvSpPr/>
          <p:nvPr/>
        </p:nvSpPr>
        <p:spPr>
          <a:xfrm>
            <a:off x="3735733" y="7471101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26335FF-5BA7-CB65-F290-876E438E9340}"/>
              </a:ext>
            </a:extLst>
          </p:cNvPr>
          <p:cNvSpPr/>
          <p:nvPr/>
        </p:nvSpPr>
        <p:spPr>
          <a:xfrm>
            <a:off x="4694582" y="756635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A0A4916-C147-49DC-6523-AF087BCBAA72}"/>
              </a:ext>
            </a:extLst>
          </p:cNvPr>
          <p:cNvSpPr/>
          <p:nvPr/>
        </p:nvSpPr>
        <p:spPr>
          <a:xfrm>
            <a:off x="3830982" y="6994849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86161C8-F254-DB8C-8259-8C1C7B7F3754}"/>
              </a:ext>
            </a:extLst>
          </p:cNvPr>
          <p:cNvSpPr/>
          <p:nvPr/>
        </p:nvSpPr>
        <p:spPr>
          <a:xfrm>
            <a:off x="9289866" y="7557883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D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2DFB3C-ED3A-63D2-855C-257E6DBE58CB}"/>
              </a:ext>
            </a:extLst>
          </p:cNvPr>
          <p:cNvSpPr/>
          <p:nvPr/>
        </p:nvSpPr>
        <p:spPr>
          <a:xfrm>
            <a:off x="9194615" y="7460517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2E7C71-5696-765F-ADCF-811FCBB35380}"/>
              </a:ext>
            </a:extLst>
          </p:cNvPr>
          <p:cNvSpPr/>
          <p:nvPr/>
        </p:nvSpPr>
        <p:spPr>
          <a:xfrm>
            <a:off x="10153466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03B3969-E3AC-DFF0-A9DF-3A990E9DE701}"/>
              </a:ext>
            </a:extLst>
          </p:cNvPr>
          <p:cNvSpPr/>
          <p:nvPr/>
        </p:nvSpPr>
        <p:spPr>
          <a:xfrm>
            <a:off x="9289866" y="6984268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80DB8AB-7AEB-A2D3-9D01-696428E2B3D4}"/>
              </a:ext>
            </a:extLst>
          </p:cNvPr>
          <p:cNvCxnSpPr>
            <a:stCxn id="85" idx="3"/>
            <a:endCxn id="87" idx="1"/>
          </p:cNvCxnSpPr>
          <p:nvPr/>
        </p:nvCxnSpPr>
        <p:spPr>
          <a:xfrm>
            <a:off x="2734548" y="7750500"/>
            <a:ext cx="1001184" cy="63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09F62A97-8170-63B8-7EEA-10F4320D4F20}"/>
              </a:ext>
            </a:extLst>
          </p:cNvPr>
          <p:cNvSpPr/>
          <p:nvPr/>
        </p:nvSpPr>
        <p:spPr>
          <a:xfrm>
            <a:off x="1966199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F114EEF-2676-2E7D-D8D3-FAEBC132B294}"/>
              </a:ext>
            </a:extLst>
          </p:cNvPr>
          <p:cNvSpPr/>
          <p:nvPr/>
        </p:nvSpPr>
        <p:spPr>
          <a:xfrm>
            <a:off x="4694582" y="756635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32BCD204-7CE7-34DC-DD55-42F431593533}"/>
              </a:ext>
            </a:extLst>
          </p:cNvPr>
          <p:cNvSpPr txBox="1"/>
          <p:nvPr/>
        </p:nvSpPr>
        <p:spPr>
          <a:xfrm>
            <a:off x="966325" y="9496751"/>
            <a:ext cx="4713817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A041E96B-460B-712D-75DE-F0BAE97D4C7B}"/>
              </a:ext>
            </a:extLst>
          </p:cNvPr>
          <p:cNvSpPr txBox="1"/>
          <p:nvPr/>
        </p:nvSpPr>
        <p:spPr>
          <a:xfrm>
            <a:off x="966325" y="9889586"/>
            <a:ext cx="4722284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68CBE190-5B05-799F-B15D-5824BE37D526}"/>
              </a:ext>
            </a:extLst>
          </p:cNvPr>
          <p:cNvSpPr txBox="1"/>
          <p:nvPr/>
        </p:nvSpPr>
        <p:spPr>
          <a:xfrm>
            <a:off x="990601" y="9061861"/>
            <a:ext cx="8007349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BD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之间的数据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40815F05-BD10-6BC4-9449-48CEB4341035}"/>
              </a:ext>
            </a:extLst>
          </p:cNvPr>
          <p:cNvSpPr txBox="1"/>
          <p:nvPr/>
        </p:nvSpPr>
        <p:spPr>
          <a:xfrm>
            <a:off x="5680142" y="9772139"/>
            <a:ext cx="6606117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链表是一种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增删快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的模型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对比数组）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49062-E94B-60E2-287E-54FE85DF4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0" y="2347862"/>
            <a:ext cx="3810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0700E4-A204-EFA3-3A90-2B29E1A812AB}"/>
              </a:ext>
            </a:extLst>
          </p:cNvPr>
          <p:cNvSpPr txBox="1"/>
          <p:nvPr/>
        </p:nvSpPr>
        <p:spPr>
          <a:xfrm>
            <a:off x="675310" y="1703605"/>
            <a:ext cx="66415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ArrayList 底层是基于数组实现的，根据查询元素快，增删相对慢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5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880732" cy="517190"/>
          </a:xfrm>
        </p:spPr>
        <p:txBody>
          <a:bodyPr/>
          <a:lstStyle/>
          <a:p>
            <a:pPr>
              <a:defRPr/>
            </a:pPr>
            <a:r>
              <a:rPr lang="en-US" altLang="zh-CN" sz="20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0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0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712949-C404-8ADF-53B3-0829A96D848D}"/>
              </a:ext>
            </a:extLst>
          </p:cNvPr>
          <p:cNvSpPr txBox="1"/>
          <p:nvPr/>
        </p:nvSpPr>
        <p:spPr>
          <a:xfrm>
            <a:off x="710880" y="1875091"/>
            <a:ext cx="612742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ArrayList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底层是数组结构的，数组默认长度为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10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D98FC0-0A28-AE31-DC11-27F874BB1DB7}"/>
              </a:ext>
            </a:extLst>
          </p:cNvPr>
          <p:cNvSpPr txBox="1"/>
          <p:nvPr/>
        </p:nvSpPr>
        <p:spPr>
          <a:xfrm>
            <a:off x="710880" y="2412419"/>
            <a:ext cx="612742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当数组添加满了之后，会自动扩容为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1.5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Alibaba PuHuiTi R"/>
                <a:cs typeface="阿里巴巴普惠体" panose="00020600040101010101" pitchFamily="18" charset="-122"/>
              </a:rPr>
              <a:t>倍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51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ACD68E9-9579-8174-7A39-074B0B05C58F}"/>
              </a:ext>
            </a:extLst>
          </p:cNvPr>
          <p:cNvSpPr/>
          <p:nvPr/>
        </p:nvSpPr>
        <p:spPr>
          <a:xfrm>
            <a:off x="13333367" y="7067147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B984A5F-3E7A-A3CD-4A44-821BC6D70694}"/>
              </a:ext>
            </a:extLst>
          </p:cNvPr>
          <p:cNvSpPr/>
          <p:nvPr/>
        </p:nvSpPr>
        <p:spPr>
          <a:xfrm>
            <a:off x="7372941" y="8052052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05BE1C6-1C6B-4183-2CDE-3C9F422AE76F}"/>
              </a:ext>
            </a:extLst>
          </p:cNvPr>
          <p:cNvSpPr/>
          <p:nvPr/>
        </p:nvSpPr>
        <p:spPr>
          <a:xfrm>
            <a:off x="8173802" y="888984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51DF6E1-7B26-AD11-B3B6-58DA8114C421}"/>
              </a:ext>
            </a:extLst>
          </p:cNvPr>
          <p:cNvSpPr/>
          <p:nvPr/>
        </p:nvSpPr>
        <p:spPr>
          <a:xfrm>
            <a:off x="9798864" y="9218321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6B4D42D-63CE-495E-E175-66B021469D93}"/>
              </a:ext>
            </a:extLst>
          </p:cNvPr>
          <p:cNvSpPr/>
          <p:nvPr/>
        </p:nvSpPr>
        <p:spPr>
          <a:xfrm>
            <a:off x="10848023" y="7527201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38DE3DC-1123-4145-B1EE-1A23C9F311DA}"/>
              </a:ext>
            </a:extLst>
          </p:cNvPr>
          <p:cNvSpPr/>
          <p:nvPr/>
        </p:nvSpPr>
        <p:spPr>
          <a:xfrm>
            <a:off x="11391807" y="8221329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2996B89-48A5-CCBF-55C5-534D0A0CE643}"/>
              </a:ext>
            </a:extLst>
          </p:cNvPr>
          <p:cNvSpPr/>
          <p:nvPr/>
        </p:nvSpPr>
        <p:spPr>
          <a:xfrm>
            <a:off x="12390582" y="5930762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6D614EA-EE03-BFF8-AEEA-BB0D94FA967C}"/>
              </a:ext>
            </a:extLst>
          </p:cNvPr>
          <p:cNvSpPr/>
          <p:nvPr/>
        </p:nvSpPr>
        <p:spPr>
          <a:xfrm>
            <a:off x="12342263" y="373522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16E4A9E-BA51-4C39-E2E0-BBC373707F6D}"/>
              </a:ext>
            </a:extLst>
          </p:cNvPr>
          <p:cNvSpPr/>
          <p:nvPr/>
        </p:nvSpPr>
        <p:spPr>
          <a:xfrm>
            <a:off x="9406978" y="7598240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C5DADB8-D1CE-AA78-889E-BD921878DEF8}"/>
              </a:ext>
            </a:extLst>
          </p:cNvPr>
          <p:cNvSpPr/>
          <p:nvPr/>
        </p:nvSpPr>
        <p:spPr>
          <a:xfrm>
            <a:off x="13333367" y="839060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7A8A416-C071-D244-6697-B6AA4D7D9522}"/>
              </a:ext>
            </a:extLst>
          </p:cNvPr>
          <p:cNvSpPr/>
          <p:nvPr/>
        </p:nvSpPr>
        <p:spPr>
          <a:xfrm>
            <a:off x="13333367" y="5132932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2848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AA17E0-86D6-7ADA-702B-1FB881EAED37}"/>
              </a:ext>
            </a:extLst>
          </p:cNvPr>
          <p:cNvSpPr/>
          <p:nvPr/>
        </p:nvSpPr>
        <p:spPr>
          <a:xfrm>
            <a:off x="9214370" y="3775307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AB1555-A5B2-4F7D-3CE2-41F583AE540B}"/>
              </a:ext>
            </a:extLst>
          </p:cNvPr>
          <p:cNvSpPr/>
          <p:nvPr/>
        </p:nvSpPr>
        <p:spPr>
          <a:xfrm>
            <a:off x="8211178" y="406576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48EBCB-A9F0-380F-43AD-E4227DBDE3F5}"/>
              </a:ext>
            </a:extLst>
          </p:cNvPr>
          <p:cNvSpPr/>
          <p:nvPr/>
        </p:nvSpPr>
        <p:spPr>
          <a:xfrm>
            <a:off x="8866870" y="455227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46D906-C0EE-17F9-8011-D24B8F659A0B}"/>
              </a:ext>
            </a:extLst>
          </p:cNvPr>
          <p:cNvSpPr/>
          <p:nvPr/>
        </p:nvSpPr>
        <p:spPr>
          <a:xfrm>
            <a:off x="8603064" y="5171521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DE7574-38FF-F9DA-D2C7-616C3B07A335}"/>
              </a:ext>
            </a:extLst>
          </p:cNvPr>
          <p:cNvSpPr/>
          <p:nvPr/>
        </p:nvSpPr>
        <p:spPr>
          <a:xfrm>
            <a:off x="9801366" y="5329239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BD4767-8BC6-498E-0452-081AC01BFFB3}"/>
              </a:ext>
            </a:extLst>
          </p:cNvPr>
          <p:cNvSpPr/>
          <p:nvPr/>
        </p:nvSpPr>
        <p:spPr>
          <a:xfrm>
            <a:off x="10362212" y="455227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6A063-D86C-7D77-4CA4-91926F38D546}"/>
              </a:ext>
            </a:extLst>
          </p:cNvPr>
          <p:cNvSpPr/>
          <p:nvPr/>
        </p:nvSpPr>
        <p:spPr>
          <a:xfrm>
            <a:off x="10883230" y="549851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4C57F3-593D-2D5F-12F9-116153B26B37}"/>
              </a:ext>
            </a:extLst>
          </p:cNvPr>
          <p:cNvSpPr/>
          <p:nvPr/>
        </p:nvSpPr>
        <p:spPr>
          <a:xfrm>
            <a:off x="10815410" y="394858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E185DC-765C-C7D1-451C-31EA0E460ED8}"/>
              </a:ext>
            </a:extLst>
          </p:cNvPr>
          <p:cNvSpPr/>
          <p:nvPr/>
        </p:nvSpPr>
        <p:spPr>
          <a:xfrm>
            <a:off x="9129805" y="3041480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725182-AC39-1FFF-940A-4B4187EC0F8A}"/>
              </a:ext>
            </a:extLst>
          </p:cNvPr>
          <p:cNvSpPr/>
          <p:nvPr/>
        </p:nvSpPr>
        <p:spPr>
          <a:xfrm>
            <a:off x="10312994" y="3410812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6295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AA17E0-86D6-7ADA-702B-1FB881EAED37}"/>
              </a:ext>
            </a:extLst>
          </p:cNvPr>
          <p:cNvSpPr/>
          <p:nvPr/>
        </p:nvSpPr>
        <p:spPr>
          <a:xfrm>
            <a:off x="2295709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AB1555-A5B2-4F7D-3CE2-41F583AE540B}"/>
              </a:ext>
            </a:extLst>
          </p:cNvPr>
          <p:cNvSpPr/>
          <p:nvPr/>
        </p:nvSpPr>
        <p:spPr>
          <a:xfrm>
            <a:off x="149465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48EBCB-A9F0-380F-43AD-E4227DBDE3F5}"/>
              </a:ext>
            </a:extLst>
          </p:cNvPr>
          <p:cNvSpPr/>
          <p:nvPr/>
        </p:nvSpPr>
        <p:spPr>
          <a:xfrm>
            <a:off x="550330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46D906-C0EE-17F9-8011-D24B8F659A0B}"/>
              </a:ext>
            </a:extLst>
          </p:cNvPr>
          <p:cNvSpPr/>
          <p:nvPr/>
        </p:nvSpPr>
        <p:spPr>
          <a:xfrm>
            <a:off x="619138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DE7574-38FF-F9DA-D2C7-616C3B07A335}"/>
              </a:ext>
            </a:extLst>
          </p:cNvPr>
          <p:cNvSpPr/>
          <p:nvPr/>
        </p:nvSpPr>
        <p:spPr>
          <a:xfrm>
            <a:off x="7020050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BD4767-8BC6-498E-0452-081AC01BFFB3}"/>
              </a:ext>
            </a:extLst>
          </p:cNvPr>
          <p:cNvSpPr/>
          <p:nvPr/>
        </p:nvSpPr>
        <p:spPr>
          <a:xfrm>
            <a:off x="467463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6A063-D86C-7D77-4CA4-91926F38D546}"/>
              </a:ext>
            </a:extLst>
          </p:cNvPr>
          <p:cNvSpPr/>
          <p:nvPr/>
        </p:nvSpPr>
        <p:spPr>
          <a:xfrm>
            <a:off x="7770729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4C57F3-593D-2D5F-12F9-116153B26B37}"/>
              </a:ext>
            </a:extLst>
          </p:cNvPr>
          <p:cNvSpPr/>
          <p:nvPr/>
        </p:nvSpPr>
        <p:spPr>
          <a:xfrm>
            <a:off x="389676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E185DC-765C-C7D1-451C-31EA0E460ED8}"/>
              </a:ext>
            </a:extLst>
          </p:cNvPr>
          <p:cNvSpPr/>
          <p:nvPr/>
        </p:nvSpPr>
        <p:spPr>
          <a:xfrm>
            <a:off x="74848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725182-AC39-1FFF-940A-4B4187EC0F8A}"/>
              </a:ext>
            </a:extLst>
          </p:cNvPr>
          <p:cNvSpPr/>
          <p:nvPr/>
        </p:nvSpPr>
        <p:spPr>
          <a:xfrm>
            <a:off x="3107092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3C8689-C4FA-5CCB-5453-7F3DE74062BD}"/>
              </a:ext>
            </a:extLst>
          </p:cNvPr>
          <p:cNvSpPr/>
          <p:nvPr/>
        </p:nvSpPr>
        <p:spPr>
          <a:xfrm>
            <a:off x="8713514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11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7949403-C462-369E-EC9E-714BC788B71E}"/>
              </a:ext>
            </a:extLst>
          </p:cNvPr>
          <p:cNvSpPr/>
          <p:nvPr/>
        </p:nvSpPr>
        <p:spPr>
          <a:xfrm>
            <a:off x="9332371" y="1930399"/>
            <a:ext cx="1752189" cy="595379"/>
          </a:xfrm>
          <a:prstGeom prst="wedgeRoundRectCallout">
            <a:avLst>
              <a:gd name="adj1" fmla="val -46715"/>
              <a:gd name="adj2" fmla="val 65003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喂！！！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3259F-3EF6-09E3-0E55-92A3E2AA424E}"/>
              </a:ext>
            </a:extLst>
          </p:cNvPr>
          <p:cNvSpPr txBox="1"/>
          <p:nvPr/>
        </p:nvSpPr>
        <p:spPr>
          <a:xfrm>
            <a:off x="710879" y="3455361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扩容原数组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倍大小的新数组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61E48C-DD75-EAB0-C376-C9576C45BE17}"/>
              </a:ext>
            </a:extLst>
          </p:cNvPr>
          <p:cNvSpPr/>
          <p:nvPr/>
        </p:nvSpPr>
        <p:spPr>
          <a:xfrm>
            <a:off x="207137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8E98DE-E1DF-D9A3-A4F0-D1215D0A53D1}"/>
              </a:ext>
            </a:extLst>
          </p:cNvPr>
          <p:cNvSpPr/>
          <p:nvPr/>
        </p:nvSpPr>
        <p:spPr>
          <a:xfrm>
            <a:off x="990909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0EACF9-1276-A84D-F259-F96283231C0B}"/>
              </a:ext>
            </a:extLst>
          </p:cNvPr>
          <p:cNvSpPr/>
          <p:nvPr/>
        </p:nvSpPr>
        <p:spPr>
          <a:xfrm>
            <a:off x="1774681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B33BB2-19C1-266B-7C2A-A983EB408BFB}"/>
              </a:ext>
            </a:extLst>
          </p:cNvPr>
          <p:cNvSpPr/>
          <p:nvPr/>
        </p:nvSpPr>
        <p:spPr>
          <a:xfrm>
            <a:off x="255845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46B5C40-6B79-9596-FE65-F8FA10CCF5B5}"/>
              </a:ext>
            </a:extLst>
          </p:cNvPr>
          <p:cNvSpPr/>
          <p:nvPr/>
        </p:nvSpPr>
        <p:spPr>
          <a:xfrm>
            <a:off x="334222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09FA58A-F235-19DD-A0C6-67EBD412A66D}"/>
              </a:ext>
            </a:extLst>
          </p:cNvPr>
          <p:cNvSpPr/>
          <p:nvPr/>
        </p:nvSpPr>
        <p:spPr>
          <a:xfrm>
            <a:off x="4125997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B73093-6793-87C4-13EF-F0806C43576F}"/>
              </a:ext>
            </a:extLst>
          </p:cNvPr>
          <p:cNvSpPr/>
          <p:nvPr/>
        </p:nvSpPr>
        <p:spPr>
          <a:xfrm>
            <a:off x="4909769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43AAAC2-8A69-2A82-38EB-FC9F68113BFF}"/>
              </a:ext>
            </a:extLst>
          </p:cNvPr>
          <p:cNvSpPr/>
          <p:nvPr/>
        </p:nvSpPr>
        <p:spPr>
          <a:xfrm>
            <a:off x="5693541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6AD3373-A170-7E4A-33D3-41C1C98C800E}"/>
              </a:ext>
            </a:extLst>
          </p:cNvPr>
          <p:cNvSpPr/>
          <p:nvPr/>
        </p:nvSpPr>
        <p:spPr>
          <a:xfrm>
            <a:off x="647731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41AEE80-A6D2-7366-0C53-08439AFB6AC0}"/>
              </a:ext>
            </a:extLst>
          </p:cNvPr>
          <p:cNvSpPr/>
          <p:nvPr/>
        </p:nvSpPr>
        <p:spPr>
          <a:xfrm>
            <a:off x="726108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B26499-E665-52FC-B4D4-49F752A7435B}"/>
              </a:ext>
            </a:extLst>
          </p:cNvPr>
          <p:cNvSpPr/>
          <p:nvPr/>
        </p:nvSpPr>
        <p:spPr>
          <a:xfrm>
            <a:off x="8044857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69D9BFA-4469-9F22-A516-32FAB04FE88B}"/>
              </a:ext>
            </a:extLst>
          </p:cNvPr>
          <p:cNvSpPr/>
          <p:nvPr/>
        </p:nvSpPr>
        <p:spPr>
          <a:xfrm>
            <a:off x="8828629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80D5C6D-21B8-0467-27E5-242607066F13}"/>
              </a:ext>
            </a:extLst>
          </p:cNvPr>
          <p:cNvSpPr/>
          <p:nvPr/>
        </p:nvSpPr>
        <p:spPr>
          <a:xfrm>
            <a:off x="9612401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E4AE5E-C4A9-AE18-EF6E-79E9BBD808B5}"/>
              </a:ext>
            </a:extLst>
          </p:cNvPr>
          <p:cNvSpPr/>
          <p:nvPr/>
        </p:nvSpPr>
        <p:spPr>
          <a:xfrm>
            <a:off x="10396173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B60B397-131F-D787-D588-6468B17452BB}"/>
              </a:ext>
            </a:extLst>
          </p:cNvPr>
          <p:cNvSpPr/>
          <p:nvPr/>
        </p:nvSpPr>
        <p:spPr>
          <a:xfrm>
            <a:off x="11179945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18FB250-5356-E50D-90A8-21F6C6AEA97A}"/>
              </a:ext>
            </a:extLst>
          </p:cNvPr>
          <p:cNvSpPr txBox="1"/>
          <p:nvPr/>
        </p:nvSpPr>
        <p:spPr>
          <a:xfrm>
            <a:off x="4674636" y="3455361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将原数组数据，拷贝到新数组中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03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1" grpId="0"/>
      <p:bldP spid="12" grpId="0" animBg="1"/>
      <p:bldP spid="1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AA17E0-86D6-7ADA-702B-1FB881EAED37}"/>
              </a:ext>
            </a:extLst>
          </p:cNvPr>
          <p:cNvSpPr/>
          <p:nvPr/>
        </p:nvSpPr>
        <p:spPr>
          <a:xfrm>
            <a:off x="2295709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AB1555-A5B2-4F7D-3CE2-41F583AE540B}"/>
              </a:ext>
            </a:extLst>
          </p:cNvPr>
          <p:cNvSpPr/>
          <p:nvPr/>
        </p:nvSpPr>
        <p:spPr>
          <a:xfrm>
            <a:off x="149465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48EBCB-A9F0-380F-43AD-E4227DBDE3F5}"/>
              </a:ext>
            </a:extLst>
          </p:cNvPr>
          <p:cNvSpPr/>
          <p:nvPr/>
        </p:nvSpPr>
        <p:spPr>
          <a:xfrm>
            <a:off x="550330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46D906-C0EE-17F9-8011-D24B8F659A0B}"/>
              </a:ext>
            </a:extLst>
          </p:cNvPr>
          <p:cNvSpPr/>
          <p:nvPr/>
        </p:nvSpPr>
        <p:spPr>
          <a:xfrm>
            <a:off x="619138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DE7574-38FF-F9DA-D2C7-616C3B07A335}"/>
              </a:ext>
            </a:extLst>
          </p:cNvPr>
          <p:cNvSpPr/>
          <p:nvPr/>
        </p:nvSpPr>
        <p:spPr>
          <a:xfrm>
            <a:off x="7020050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BD4767-8BC6-498E-0452-081AC01BFFB3}"/>
              </a:ext>
            </a:extLst>
          </p:cNvPr>
          <p:cNvSpPr/>
          <p:nvPr/>
        </p:nvSpPr>
        <p:spPr>
          <a:xfrm>
            <a:off x="467463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6A063-D86C-7D77-4CA4-91926F38D546}"/>
              </a:ext>
            </a:extLst>
          </p:cNvPr>
          <p:cNvSpPr/>
          <p:nvPr/>
        </p:nvSpPr>
        <p:spPr>
          <a:xfrm>
            <a:off x="7770729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4C57F3-593D-2D5F-12F9-116153B26B37}"/>
              </a:ext>
            </a:extLst>
          </p:cNvPr>
          <p:cNvSpPr/>
          <p:nvPr/>
        </p:nvSpPr>
        <p:spPr>
          <a:xfrm>
            <a:off x="389676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E185DC-765C-C7D1-451C-31EA0E460ED8}"/>
              </a:ext>
            </a:extLst>
          </p:cNvPr>
          <p:cNvSpPr/>
          <p:nvPr/>
        </p:nvSpPr>
        <p:spPr>
          <a:xfrm>
            <a:off x="74848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725182-AC39-1FFF-940A-4B4187EC0F8A}"/>
              </a:ext>
            </a:extLst>
          </p:cNvPr>
          <p:cNvSpPr/>
          <p:nvPr/>
        </p:nvSpPr>
        <p:spPr>
          <a:xfrm>
            <a:off x="3107092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3C8689-C4FA-5CCB-5453-7F3DE74062BD}"/>
              </a:ext>
            </a:extLst>
          </p:cNvPr>
          <p:cNvSpPr/>
          <p:nvPr/>
        </p:nvSpPr>
        <p:spPr>
          <a:xfrm>
            <a:off x="8713514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3259F-3EF6-09E3-0E55-92A3E2AA424E}"/>
              </a:ext>
            </a:extLst>
          </p:cNvPr>
          <p:cNvSpPr txBox="1"/>
          <p:nvPr/>
        </p:nvSpPr>
        <p:spPr>
          <a:xfrm>
            <a:off x="710879" y="3455361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扩容原数组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倍大小的新数组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61E48C-DD75-EAB0-C376-C9576C45BE17}"/>
              </a:ext>
            </a:extLst>
          </p:cNvPr>
          <p:cNvSpPr/>
          <p:nvPr/>
        </p:nvSpPr>
        <p:spPr>
          <a:xfrm>
            <a:off x="207137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8E98DE-E1DF-D9A3-A4F0-D1215D0A53D1}"/>
              </a:ext>
            </a:extLst>
          </p:cNvPr>
          <p:cNvSpPr/>
          <p:nvPr/>
        </p:nvSpPr>
        <p:spPr>
          <a:xfrm>
            <a:off x="990909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0EACF9-1276-A84D-F259-F96283231C0B}"/>
              </a:ext>
            </a:extLst>
          </p:cNvPr>
          <p:cNvSpPr/>
          <p:nvPr/>
        </p:nvSpPr>
        <p:spPr>
          <a:xfrm>
            <a:off x="1774681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B33BB2-19C1-266B-7C2A-A983EB408BFB}"/>
              </a:ext>
            </a:extLst>
          </p:cNvPr>
          <p:cNvSpPr/>
          <p:nvPr/>
        </p:nvSpPr>
        <p:spPr>
          <a:xfrm>
            <a:off x="255845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46B5C40-6B79-9596-FE65-F8FA10CCF5B5}"/>
              </a:ext>
            </a:extLst>
          </p:cNvPr>
          <p:cNvSpPr/>
          <p:nvPr/>
        </p:nvSpPr>
        <p:spPr>
          <a:xfrm>
            <a:off x="334222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09FA58A-F235-19DD-A0C6-67EBD412A66D}"/>
              </a:ext>
            </a:extLst>
          </p:cNvPr>
          <p:cNvSpPr/>
          <p:nvPr/>
        </p:nvSpPr>
        <p:spPr>
          <a:xfrm>
            <a:off x="4125997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B73093-6793-87C4-13EF-F0806C43576F}"/>
              </a:ext>
            </a:extLst>
          </p:cNvPr>
          <p:cNvSpPr/>
          <p:nvPr/>
        </p:nvSpPr>
        <p:spPr>
          <a:xfrm>
            <a:off x="4909769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43AAAC2-8A69-2A82-38EB-FC9F68113BFF}"/>
              </a:ext>
            </a:extLst>
          </p:cNvPr>
          <p:cNvSpPr/>
          <p:nvPr/>
        </p:nvSpPr>
        <p:spPr>
          <a:xfrm>
            <a:off x="5693541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6AD3373-A170-7E4A-33D3-41C1C98C800E}"/>
              </a:ext>
            </a:extLst>
          </p:cNvPr>
          <p:cNvSpPr/>
          <p:nvPr/>
        </p:nvSpPr>
        <p:spPr>
          <a:xfrm>
            <a:off x="647731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41AEE80-A6D2-7366-0C53-08439AFB6AC0}"/>
              </a:ext>
            </a:extLst>
          </p:cNvPr>
          <p:cNvSpPr/>
          <p:nvPr/>
        </p:nvSpPr>
        <p:spPr>
          <a:xfrm>
            <a:off x="726108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B26499-E665-52FC-B4D4-49F752A7435B}"/>
              </a:ext>
            </a:extLst>
          </p:cNvPr>
          <p:cNvSpPr/>
          <p:nvPr/>
        </p:nvSpPr>
        <p:spPr>
          <a:xfrm>
            <a:off x="8044857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69D9BFA-4469-9F22-A516-32FAB04FE88B}"/>
              </a:ext>
            </a:extLst>
          </p:cNvPr>
          <p:cNvSpPr/>
          <p:nvPr/>
        </p:nvSpPr>
        <p:spPr>
          <a:xfrm>
            <a:off x="8828629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80D5C6D-21B8-0467-27E5-242607066F13}"/>
              </a:ext>
            </a:extLst>
          </p:cNvPr>
          <p:cNvSpPr/>
          <p:nvPr/>
        </p:nvSpPr>
        <p:spPr>
          <a:xfrm>
            <a:off x="9612401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E4AE5E-C4A9-AE18-EF6E-79E9BBD808B5}"/>
              </a:ext>
            </a:extLst>
          </p:cNvPr>
          <p:cNvSpPr/>
          <p:nvPr/>
        </p:nvSpPr>
        <p:spPr>
          <a:xfrm>
            <a:off x="10396173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B60B397-131F-D787-D588-6468B17452BB}"/>
              </a:ext>
            </a:extLst>
          </p:cNvPr>
          <p:cNvSpPr/>
          <p:nvPr/>
        </p:nvSpPr>
        <p:spPr>
          <a:xfrm>
            <a:off x="11179945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18FB250-5356-E50D-90A8-21F6C6AEA97A}"/>
              </a:ext>
            </a:extLst>
          </p:cNvPr>
          <p:cNvSpPr txBox="1"/>
          <p:nvPr/>
        </p:nvSpPr>
        <p:spPr>
          <a:xfrm>
            <a:off x="4674636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将原数组数据，拷贝到新数组中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A61FDC-6147-36FA-9B63-5068A5B177AD}"/>
              </a:ext>
            </a:extLst>
          </p:cNvPr>
          <p:cNvSpPr/>
          <p:nvPr/>
        </p:nvSpPr>
        <p:spPr>
          <a:xfrm>
            <a:off x="1786065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9DDB69-E4EA-EC3E-5411-EAE0EC037CCE}"/>
              </a:ext>
            </a:extLst>
          </p:cNvPr>
          <p:cNvSpPr/>
          <p:nvPr/>
        </p:nvSpPr>
        <p:spPr>
          <a:xfrm>
            <a:off x="98500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06CD7E-A272-FCE5-E806-AEA6F193980F}"/>
              </a:ext>
            </a:extLst>
          </p:cNvPr>
          <p:cNvSpPr/>
          <p:nvPr/>
        </p:nvSpPr>
        <p:spPr>
          <a:xfrm>
            <a:off x="499366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5B5D40-4BF3-83D7-7ECD-0A877A2DCBAA}"/>
              </a:ext>
            </a:extLst>
          </p:cNvPr>
          <p:cNvSpPr/>
          <p:nvPr/>
        </p:nvSpPr>
        <p:spPr>
          <a:xfrm>
            <a:off x="568173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B9DB2D-E750-17EE-2054-FC0AFE19F945}"/>
              </a:ext>
            </a:extLst>
          </p:cNvPr>
          <p:cNvSpPr/>
          <p:nvPr/>
        </p:nvSpPr>
        <p:spPr>
          <a:xfrm>
            <a:off x="6510406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411EDD-9770-A8EC-3853-A21E0572816B}"/>
              </a:ext>
            </a:extLst>
          </p:cNvPr>
          <p:cNvSpPr/>
          <p:nvPr/>
        </p:nvSpPr>
        <p:spPr>
          <a:xfrm>
            <a:off x="416499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091E67-166C-BDDC-F010-34A0C4973072}"/>
              </a:ext>
            </a:extLst>
          </p:cNvPr>
          <p:cNvSpPr/>
          <p:nvPr/>
        </p:nvSpPr>
        <p:spPr>
          <a:xfrm>
            <a:off x="7261085" y="429787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7FC32D-54F7-75DE-8FE3-57F36BC7C659}"/>
              </a:ext>
            </a:extLst>
          </p:cNvPr>
          <p:cNvSpPr/>
          <p:nvPr/>
        </p:nvSpPr>
        <p:spPr>
          <a:xfrm>
            <a:off x="338712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D1801D-93BC-5F31-1427-6CCD31383EBF}"/>
              </a:ext>
            </a:extLst>
          </p:cNvPr>
          <p:cNvSpPr/>
          <p:nvPr/>
        </p:nvSpPr>
        <p:spPr>
          <a:xfrm>
            <a:off x="23884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822191-81CE-5165-9DAB-FE7AF326D66C}"/>
              </a:ext>
            </a:extLst>
          </p:cNvPr>
          <p:cNvSpPr/>
          <p:nvPr/>
        </p:nvSpPr>
        <p:spPr>
          <a:xfrm>
            <a:off x="2597448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0C5182C3-71BC-7E3C-06BF-C7934ADE863C}"/>
              </a:ext>
            </a:extLst>
          </p:cNvPr>
          <p:cNvSpPr txBox="1"/>
          <p:nvPr/>
        </p:nvSpPr>
        <p:spPr>
          <a:xfrm>
            <a:off x="8265028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将新元素添加到新数组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53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AA17E0-86D6-7ADA-702B-1FB881EAED37}"/>
              </a:ext>
            </a:extLst>
          </p:cNvPr>
          <p:cNvSpPr/>
          <p:nvPr/>
        </p:nvSpPr>
        <p:spPr>
          <a:xfrm>
            <a:off x="2295709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AB1555-A5B2-4F7D-3CE2-41F583AE540B}"/>
              </a:ext>
            </a:extLst>
          </p:cNvPr>
          <p:cNvSpPr/>
          <p:nvPr/>
        </p:nvSpPr>
        <p:spPr>
          <a:xfrm>
            <a:off x="149465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48EBCB-A9F0-380F-43AD-E4227DBDE3F5}"/>
              </a:ext>
            </a:extLst>
          </p:cNvPr>
          <p:cNvSpPr/>
          <p:nvPr/>
        </p:nvSpPr>
        <p:spPr>
          <a:xfrm>
            <a:off x="550330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46D906-C0EE-17F9-8011-D24B8F659A0B}"/>
              </a:ext>
            </a:extLst>
          </p:cNvPr>
          <p:cNvSpPr/>
          <p:nvPr/>
        </p:nvSpPr>
        <p:spPr>
          <a:xfrm>
            <a:off x="619138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DE7574-38FF-F9DA-D2C7-616C3B07A335}"/>
              </a:ext>
            </a:extLst>
          </p:cNvPr>
          <p:cNvSpPr/>
          <p:nvPr/>
        </p:nvSpPr>
        <p:spPr>
          <a:xfrm>
            <a:off x="7020050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BD4767-8BC6-498E-0452-081AC01BFFB3}"/>
              </a:ext>
            </a:extLst>
          </p:cNvPr>
          <p:cNvSpPr/>
          <p:nvPr/>
        </p:nvSpPr>
        <p:spPr>
          <a:xfrm>
            <a:off x="467463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6A063-D86C-7D77-4CA4-91926F38D546}"/>
              </a:ext>
            </a:extLst>
          </p:cNvPr>
          <p:cNvSpPr/>
          <p:nvPr/>
        </p:nvSpPr>
        <p:spPr>
          <a:xfrm>
            <a:off x="7770729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4C57F3-593D-2D5F-12F9-116153B26B37}"/>
              </a:ext>
            </a:extLst>
          </p:cNvPr>
          <p:cNvSpPr/>
          <p:nvPr/>
        </p:nvSpPr>
        <p:spPr>
          <a:xfrm>
            <a:off x="389676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E185DC-765C-C7D1-451C-31EA0E460ED8}"/>
              </a:ext>
            </a:extLst>
          </p:cNvPr>
          <p:cNvSpPr/>
          <p:nvPr/>
        </p:nvSpPr>
        <p:spPr>
          <a:xfrm>
            <a:off x="74848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725182-AC39-1FFF-940A-4B4187EC0F8A}"/>
              </a:ext>
            </a:extLst>
          </p:cNvPr>
          <p:cNvSpPr/>
          <p:nvPr/>
        </p:nvSpPr>
        <p:spPr>
          <a:xfrm>
            <a:off x="3107092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3259F-3EF6-09E3-0E55-92A3E2AA424E}"/>
              </a:ext>
            </a:extLst>
          </p:cNvPr>
          <p:cNvSpPr txBox="1"/>
          <p:nvPr/>
        </p:nvSpPr>
        <p:spPr>
          <a:xfrm>
            <a:off x="710879" y="3455361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扩容原数组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倍大小的新数组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61E48C-DD75-EAB0-C376-C9576C45BE17}"/>
              </a:ext>
            </a:extLst>
          </p:cNvPr>
          <p:cNvSpPr/>
          <p:nvPr/>
        </p:nvSpPr>
        <p:spPr>
          <a:xfrm>
            <a:off x="207137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8E98DE-E1DF-D9A3-A4F0-D1215D0A53D1}"/>
              </a:ext>
            </a:extLst>
          </p:cNvPr>
          <p:cNvSpPr/>
          <p:nvPr/>
        </p:nvSpPr>
        <p:spPr>
          <a:xfrm>
            <a:off x="990909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0EACF9-1276-A84D-F259-F96283231C0B}"/>
              </a:ext>
            </a:extLst>
          </p:cNvPr>
          <p:cNvSpPr/>
          <p:nvPr/>
        </p:nvSpPr>
        <p:spPr>
          <a:xfrm>
            <a:off x="1774681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B33BB2-19C1-266B-7C2A-A983EB408BFB}"/>
              </a:ext>
            </a:extLst>
          </p:cNvPr>
          <p:cNvSpPr/>
          <p:nvPr/>
        </p:nvSpPr>
        <p:spPr>
          <a:xfrm>
            <a:off x="255845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46B5C40-6B79-9596-FE65-F8FA10CCF5B5}"/>
              </a:ext>
            </a:extLst>
          </p:cNvPr>
          <p:cNvSpPr/>
          <p:nvPr/>
        </p:nvSpPr>
        <p:spPr>
          <a:xfrm>
            <a:off x="334222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09FA58A-F235-19DD-A0C6-67EBD412A66D}"/>
              </a:ext>
            </a:extLst>
          </p:cNvPr>
          <p:cNvSpPr/>
          <p:nvPr/>
        </p:nvSpPr>
        <p:spPr>
          <a:xfrm>
            <a:off x="4125997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B73093-6793-87C4-13EF-F0806C43576F}"/>
              </a:ext>
            </a:extLst>
          </p:cNvPr>
          <p:cNvSpPr/>
          <p:nvPr/>
        </p:nvSpPr>
        <p:spPr>
          <a:xfrm>
            <a:off x="4909769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43AAAC2-8A69-2A82-38EB-FC9F68113BFF}"/>
              </a:ext>
            </a:extLst>
          </p:cNvPr>
          <p:cNvSpPr/>
          <p:nvPr/>
        </p:nvSpPr>
        <p:spPr>
          <a:xfrm>
            <a:off x="5693541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6AD3373-A170-7E4A-33D3-41C1C98C800E}"/>
              </a:ext>
            </a:extLst>
          </p:cNvPr>
          <p:cNvSpPr/>
          <p:nvPr/>
        </p:nvSpPr>
        <p:spPr>
          <a:xfrm>
            <a:off x="647731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41AEE80-A6D2-7366-0C53-08439AFB6AC0}"/>
              </a:ext>
            </a:extLst>
          </p:cNvPr>
          <p:cNvSpPr/>
          <p:nvPr/>
        </p:nvSpPr>
        <p:spPr>
          <a:xfrm>
            <a:off x="726108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B26499-E665-52FC-B4D4-49F752A7435B}"/>
              </a:ext>
            </a:extLst>
          </p:cNvPr>
          <p:cNvSpPr/>
          <p:nvPr/>
        </p:nvSpPr>
        <p:spPr>
          <a:xfrm>
            <a:off x="8044857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69D9BFA-4469-9F22-A516-32FAB04FE88B}"/>
              </a:ext>
            </a:extLst>
          </p:cNvPr>
          <p:cNvSpPr/>
          <p:nvPr/>
        </p:nvSpPr>
        <p:spPr>
          <a:xfrm>
            <a:off x="8828629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80D5C6D-21B8-0467-27E5-242607066F13}"/>
              </a:ext>
            </a:extLst>
          </p:cNvPr>
          <p:cNvSpPr/>
          <p:nvPr/>
        </p:nvSpPr>
        <p:spPr>
          <a:xfrm>
            <a:off x="9612401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E4AE5E-C4A9-AE18-EF6E-79E9BBD808B5}"/>
              </a:ext>
            </a:extLst>
          </p:cNvPr>
          <p:cNvSpPr/>
          <p:nvPr/>
        </p:nvSpPr>
        <p:spPr>
          <a:xfrm>
            <a:off x="10396173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B60B397-131F-D787-D588-6468B17452BB}"/>
              </a:ext>
            </a:extLst>
          </p:cNvPr>
          <p:cNvSpPr/>
          <p:nvPr/>
        </p:nvSpPr>
        <p:spPr>
          <a:xfrm>
            <a:off x="11179945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18FB250-5356-E50D-90A8-21F6C6AEA97A}"/>
              </a:ext>
            </a:extLst>
          </p:cNvPr>
          <p:cNvSpPr txBox="1"/>
          <p:nvPr/>
        </p:nvSpPr>
        <p:spPr>
          <a:xfrm>
            <a:off x="4674636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将原数组数据，拷贝到新数组中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A61FDC-6147-36FA-9B63-5068A5B177AD}"/>
              </a:ext>
            </a:extLst>
          </p:cNvPr>
          <p:cNvSpPr/>
          <p:nvPr/>
        </p:nvSpPr>
        <p:spPr>
          <a:xfrm>
            <a:off x="1786065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9DDB69-E4EA-EC3E-5411-EAE0EC037CCE}"/>
              </a:ext>
            </a:extLst>
          </p:cNvPr>
          <p:cNvSpPr/>
          <p:nvPr/>
        </p:nvSpPr>
        <p:spPr>
          <a:xfrm>
            <a:off x="98500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06CD7E-A272-FCE5-E806-AEA6F193980F}"/>
              </a:ext>
            </a:extLst>
          </p:cNvPr>
          <p:cNvSpPr/>
          <p:nvPr/>
        </p:nvSpPr>
        <p:spPr>
          <a:xfrm>
            <a:off x="499366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5B5D40-4BF3-83D7-7ECD-0A877A2DCBAA}"/>
              </a:ext>
            </a:extLst>
          </p:cNvPr>
          <p:cNvSpPr/>
          <p:nvPr/>
        </p:nvSpPr>
        <p:spPr>
          <a:xfrm>
            <a:off x="568173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B9DB2D-E750-17EE-2054-FC0AFE19F945}"/>
              </a:ext>
            </a:extLst>
          </p:cNvPr>
          <p:cNvSpPr/>
          <p:nvPr/>
        </p:nvSpPr>
        <p:spPr>
          <a:xfrm>
            <a:off x="6510406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411EDD-9770-A8EC-3853-A21E0572816B}"/>
              </a:ext>
            </a:extLst>
          </p:cNvPr>
          <p:cNvSpPr/>
          <p:nvPr/>
        </p:nvSpPr>
        <p:spPr>
          <a:xfrm>
            <a:off x="416499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091E67-166C-BDDC-F010-34A0C4973072}"/>
              </a:ext>
            </a:extLst>
          </p:cNvPr>
          <p:cNvSpPr/>
          <p:nvPr/>
        </p:nvSpPr>
        <p:spPr>
          <a:xfrm>
            <a:off x="7261085" y="429787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7FC32D-54F7-75DE-8FE3-57F36BC7C659}"/>
              </a:ext>
            </a:extLst>
          </p:cNvPr>
          <p:cNvSpPr/>
          <p:nvPr/>
        </p:nvSpPr>
        <p:spPr>
          <a:xfrm>
            <a:off x="338712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D1801D-93BC-5F31-1427-6CCD31383EBF}"/>
              </a:ext>
            </a:extLst>
          </p:cNvPr>
          <p:cNvSpPr/>
          <p:nvPr/>
        </p:nvSpPr>
        <p:spPr>
          <a:xfrm>
            <a:off x="23884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822191-81CE-5165-9DAB-FE7AF326D66C}"/>
              </a:ext>
            </a:extLst>
          </p:cNvPr>
          <p:cNvSpPr/>
          <p:nvPr/>
        </p:nvSpPr>
        <p:spPr>
          <a:xfrm>
            <a:off x="2597448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0C5182C3-71BC-7E3C-06BF-C7934ADE863C}"/>
              </a:ext>
            </a:extLst>
          </p:cNvPr>
          <p:cNvSpPr txBox="1"/>
          <p:nvPr/>
        </p:nvSpPr>
        <p:spPr>
          <a:xfrm>
            <a:off x="8265028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将新元素添加到新数组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3C8689-C4FA-5CCB-5453-7F3DE74062BD}"/>
              </a:ext>
            </a:extLst>
          </p:cNvPr>
          <p:cNvSpPr/>
          <p:nvPr/>
        </p:nvSpPr>
        <p:spPr>
          <a:xfrm>
            <a:off x="8083852" y="429787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8624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B4943BC0-6AFA-4D34-9779-AB08DD7F75B2}"/>
              </a:ext>
            </a:extLst>
          </p:cNvPr>
          <p:cNvSpPr txBox="1">
            <a:spLocks/>
          </p:cNvSpPr>
          <p:nvPr/>
        </p:nvSpPr>
        <p:spPr>
          <a:xfrm>
            <a:off x="710879" y="1058216"/>
            <a:ext cx="3179985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defRPr/>
            </a:pPr>
            <a:r>
              <a:rPr lang="en-US" altLang="zh-CN" sz="24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长度可变原理</a:t>
            </a:r>
            <a:endParaRPr lang="en-US" altLang="zh-CN" sz="24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22EE6-BBB5-BB7E-6EE4-1C1C3B4F0F2F}"/>
              </a:ext>
            </a:extLst>
          </p:cNvPr>
          <p:cNvSpPr/>
          <p:nvPr/>
        </p:nvSpPr>
        <p:spPr>
          <a:xfrm>
            <a:off x="710879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CDE26F-57CF-C250-89DF-7C82DDC8E388}"/>
              </a:ext>
            </a:extLst>
          </p:cNvPr>
          <p:cNvSpPr/>
          <p:nvPr/>
        </p:nvSpPr>
        <p:spPr>
          <a:xfrm>
            <a:off x="1494651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91A77B-17BF-11EF-BDAF-06B8690C8CE6}"/>
              </a:ext>
            </a:extLst>
          </p:cNvPr>
          <p:cNvSpPr/>
          <p:nvPr/>
        </p:nvSpPr>
        <p:spPr>
          <a:xfrm>
            <a:off x="2278423" y="241662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C69EAE-DEBA-EB08-B4DB-34FE9DDDBFFB}"/>
              </a:ext>
            </a:extLst>
          </p:cNvPr>
          <p:cNvSpPr/>
          <p:nvPr/>
        </p:nvSpPr>
        <p:spPr>
          <a:xfrm>
            <a:off x="306219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7121D-F70B-644C-C788-83AF4E148791}"/>
              </a:ext>
            </a:extLst>
          </p:cNvPr>
          <p:cNvSpPr/>
          <p:nvPr/>
        </p:nvSpPr>
        <p:spPr>
          <a:xfrm>
            <a:off x="384596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187DD1-8780-BED5-DC84-EC93A298C298}"/>
              </a:ext>
            </a:extLst>
          </p:cNvPr>
          <p:cNvSpPr/>
          <p:nvPr/>
        </p:nvSpPr>
        <p:spPr>
          <a:xfrm>
            <a:off x="4629739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236AAA-3D84-93A3-6B74-364CF8C83767}"/>
              </a:ext>
            </a:extLst>
          </p:cNvPr>
          <p:cNvSpPr/>
          <p:nvPr/>
        </p:nvSpPr>
        <p:spPr>
          <a:xfrm>
            <a:off x="5413511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FD736A-8C01-4151-AF5D-197AF0C2711C}"/>
              </a:ext>
            </a:extLst>
          </p:cNvPr>
          <p:cNvSpPr/>
          <p:nvPr/>
        </p:nvSpPr>
        <p:spPr>
          <a:xfrm>
            <a:off x="6197283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36076A-92D0-4651-F07F-B6A9A6F62B92}"/>
              </a:ext>
            </a:extLst>
          </p:cNvPr>
          <p:cNvSpPr/>
          <p:nvPr/>
        </p:nvSpPr>
        <p:spPr>
          <a:xfrm>
            <a:off x="6981055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344561-0328-7087-1B6C-53D4E87B5062}"/>
              </a:ext>
            </a:extLst>
          </p:cNvPr>
          <p:cNvSpPr/>
          <p:nvPr/>
        </p:nvSpPr>
        <p:spPr>
          <a:xfrm>
            <a:off x="7764827" y="241662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807031E-C9E5-1114-795D-62D702FA05A5}"/>
              </a:ext>
            </a:extLst>
          </p:cNvPr>
          <p:cNvSpPr txBox="1"/>
          <p:nvPr/>
        </p:nvSpPr>
        <p:spPr>
          <a:xfrm>
            <a:off x="710879" y="1783038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当创建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集合容器的时候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底层会存在一个长度为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个大小的空数组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AA17E0-86D6-7ADA-702B-1FB881EAED37}"/>
              </a:ext>
            </a:extLst>
          </p:cNvPr>
          <p:cNvSpPr/>
          <p:nvPr/>
        </p:nvSpPr>
        <p:spPr>
          <a:xfrm>
            <a:off x="2295709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AB1555-A5B2-4F7D-3CE2-41F583AE540B}"/>
              </a:ext>
            </a:extLst>
          </p:cNvPr>
          <p:cNvSpPr/>
          <p:nvPr/>
        </p:nvSpPr>
        <p:spPr>
          <a:xfrm>
            <a:off x="149465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48EBCB-A9F0-380F-43AD-E4227DBDE3F5}"/>
              </a:ext>
            </a:extLst>
          </p:cNvPr>
          <p:cNvSpPr/>
          <p:nvPr/>
        </p:nvSpPr>
        <p:spPr>
          <a:xfrm>
            <a:off x="550330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46D906-C0EE-17F9-8011-D24B8F659A0B}"/>
              </a:ext>
            </a:extLst>
          </p:cNvPr>
          <p:cNvSpPr/>
          <p:nvPr/>
        </p:nvSpPr>
        <p:spPr>
          <a:xfrm>
            <a:off x="6191381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DE7574-38FF-F9DA-D2C7-616C3B07A335}"/>
              </a:ext>
            </a:extLst>
          </p:cNvPr>
          <p:cNvSpPr/>
          <p:nvPr/>
        </p:nvSpPr>
        <p:spPr>
          <a:xfrm>
            <a:off x="7020050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BD4767-8BC6-498E-0452-081AC01BFFB3}"/>
              </a:ext>
            </a:extLst>
          </p:cNvPr>
          <p:cNvSpPr/>
          <p:nvPr/>
        </p:nvSpPr>
        <p:spPr>
          <a:xfrm>
            <a:off x="467463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86A063-D86C-7D77-4CA4-91926F38D546}"/>
              </a:ext>
            </a:extLst>
          </p:cNvPr>
          <p:cNvSpPr/>
          <p:nvPr/>
        </p:nvSpPr>
        <p:spPr>
          <a:xfrm>
            <a:off x="7770729" y="2620283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4C57F3-593D-2D5F-12F9-116153B26B37}"/>
              </a:ext>
            </a:extLst>
          </p:cNvPr>
          <p:cNvSpPr/>
          <p:nvPr/>
        </p:nvSpPr>
        <p:spPr>
          <a:xfrm>
            <a:off x="3896766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BE185DC-765C-C7D1-451C-31EA0E460ED8}"/>
              </a:ext>
            </a:extLst>
          </p:cNvPr>
          <p:cNvSpPr/>
          <p:nvPr/>
        </p:nvSpPr>
        <p:spPr>
          <a:xfrm>
            <a:off x="748485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4725182-AC39-1FFF-940A-4B4187EC0F8A}"/>
              </a:ext>
            </a:extLst>
          </p:cNvPr>
          <p:cNvSpPr/>
          <p:nvPr/>
        </p:nvSpPr>
        <p:spPr>
          <a:xfrm>
            <a:off x="3107092" y="2620283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3259F-3EF6-09E3-0E55-92A3E2AA424E}"/>
              </a:ext>
            </a:extLst>
          </p:cNvPr>
          <p:cNvSpPr txBox="1"/>
          <p:nvPr/>
        </p:nvSpPr>
        <p:spPr>
          <a:xfrm>
            <a:off x="710879" y="3455361"/>
            <a:ext cx="7635156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扩容原数组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倍大小的新数组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861E48C-DD75-EAB0-C376-C9576C45BE17}"/>
              </a:ext>
            </a:extLst>
          </p:cNvPr>
          <p:cNvSpPr/>
          <p:nvPr/>
        </p:nvSpPr>
        <p:spPr>
          <a:xfrm>
            <a:off x="207137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8E98DE-E1DF-D9A3-A4F0-D1215D0A53D1}"/>
              </a:ext>
            </a:extLst>
          </p:cNvPr>
          <p:cNvSpPr/>
          <p:nvPr/>
        </p:nvSpPr>
        <p:spPr>
          <a:xfrm>
            <a:off x="990909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0EACF9-1276-A84D-F259-F96283231C0B}"/>
              </a:ext>
            </a:extLst>
          </p:cNvPr>
          <p:cNvSpPr/>
          <p:nvPr/>
        </p:nvSpPr>
        <p:spPr>
          <a:xfrm>
            <a:off x="1774681" y="4082860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B33BB2-19C1-266B-7C2A-A983EB408BFB}"/>
              </a:ext>
            </a:extLst>
          </p:cNvPr>
          <p:cNvSpPr/>
          <p:nvPr/>
        </p:nvSpPr>
        <p:spPr>
          <a:xfrm>
            <a:off x="255845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46B5C40-6B79-9596-FE65-F8FA10CCF5B5}"/>
              </a:ext>
            </a:extLst>
          </p:cNvPr>
          <p:cNvSpPr/>
          <p:nvPr/>
        </p:nvSpPr>
        <p:spPr>
          <a:xfrm>
            <a:off x="334222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09FA58A-F235-19DD-A0C6-67EBD412A66D}"/>
              </a:ext>
            </a:extLst>
          </p:cNvPr>
          <p:cNvSpPr/>
          <p:nvPr/>
        </p:nvSpPr>
        <p:spPr>
          <a:xfrm>
            <a:off x="4125997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AB73093-6793-87C4-13EF-F0806C43576F}"/>
              </a:ext>
            </a:extLst>
          </p:cNvPr>
          <p:cNvSpPr/>
          <p:nvPr/>
        </p:nvSpPr>
        <p:spPr>
          <a:xfrm>
            <a:off x="4909769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43AAAC2-8A69-2A82-38EB-FC9F68113BFF}"/>
              </a:ext>
            </a:extLst>
          </p:cNvPr>
          <p:cNvSpPr/>
          <p:nvPr/>
        </p:nvSpPr>
        <p:spPr>
          <a:xfrm>
            <a:off x="5693541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6AD3373-A170-7E4A-33D3-41C1C98C800E}"/>
              </a:ext>
            </a:extLst>
          </p:cNvPr>
          <p:cNvSpPr/>
          <p:nvPr/>
        </p:nvSpPr>
        <p:spPr>
          <a:xfrm>
            <a:off x="6477313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41AEE80-A6D2-7366-0C53-08439AFB6AC0}"/>
              </a:ext>
            </a:extLst>
          </p:cNvPr>
          <p:cNvSpPr/>
          <p:nvPr/>
        </p:nvSpPr>
        <p:spPr>
          <a:xfrm>
            <a:off x="7261085" y="408286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B26499-E665-52FC-B4D4-49F752A7435B}"/>
              </a:ext>
            </a:extLst>
          </p:cNvPr>
          <p:cNvSpPr/>
          <p:nvPr/>
        </p:nvSpPr>
        <p:spPr>
          <a:xfrm>
            <a:off x="8044857" y="4071240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69D9BFA-4469-9F22-A516-32FAB04FE88B}"/>
              </a:ext>
            </a:extLst>
          </p:cNvPr>
          <p:cNvSpPr/>
          <p:nvPr/>
        </p:nvSpPr>
        <p:spPr>
          <a:xfrm>
            <a:off x="8828629" y="4071240"/>
            <a:ext cx="783772" cy="75578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880D5C6D-21B8-0467-27E5-242607066F13}"/>
              </a:ext>
            </a:extLst>
          </p:cNvPr>
          <p:cNvSpPr/>
          <p:nvPr/>
        </p:nvSpPr>
        <p:spPr>
          <a:xfrm>
            <a:off x="9612401" y="4071240"/>
            <a:ext cx="783772" cy="75578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E4AE5E-C4A9-AE18-EF6E-79E9BBD808B5}"/>
              </a:ext>
            </a:extLst>
          </p:cNvPr>
          <p:cNvSpPr/>
          <p:nvPr/>
        </p:nvSpPr>
        <p:spPr>
          <a:xfrm>
            <a:off x="10396173" y="4071240"/>
            <a:ext cx="783772" cy="75578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B60B397-131F-D787-D588-6468B17452BB}"/>
              </a:ext>
            </a:extLst>
          </p:cNvPr>
          <p:cNvSpPr/>
          <p:nvPr/>
        </p:nvSpPr>
        <p:spPr>
          <a:xfrm>
            <a:off x="11179945" y="4071240"/>
            <a:ext cx="783772" cy="75578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618FB250-5356-E50D-90A8-21F6C6AEA97A}"/>
              </a:ext>
            </a:extLst>
          </p:cNvPr>
          <p:cNvSpPr txBox="1"/>
          <p:nvPr/>
        </p:nvSpPr>
        <p:spPr>
          <a:xfrm>
            <a:off x="4674636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将原数组数据，拷贝到新数组中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9A61FDC-6147-36FA-9B63-5068A5B177AD}"/>
              </a:ext>
            </a:extLst>
          </p:cNvPr>
          <p:cNvSpPr/>
          <p:nvPr/>
        </p:nvSpPr>
        <p:spPr>
          <a:xfrm>
            <a:off x="1786065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3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9DDB69-E4EA-EC3E-5411-EAE0EC037CCE}"/>
              </a:ext>
            </a:extLst>
          </p:cNvPr>
          <p:cNvSpPr/>
          <p:nvPr/>
        </p:nvSpPr>
        <p:spPr>
          <a:xfrm>
            <a:off x="98500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06CD7E-A272-FCE5-E806-AEA6F193980F}"/>
              </a:ext>
            </a:extLst>
          </p:cNvPr>
          <p:cNvSpPr/>
          <p:nvPr/>
        </p:nvSpPr>
        <p:spPr>
          <a:xfrm>
            <a:off x="499366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7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5B5D40-4BF3-83D7-7ECD-0A877A2DCBAA}"/>
              </a:ext>
            </a:extLst>
          </p:cNvPr>
          <p:cNvSpPr/>
          <p:nvPr/>
        </p:nvSpPr>
        <p:spPr>
          <a:xfrm>
            <a:off x="5681737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8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B9DB2D-E750-17EE-2054-FC0AFE19F945}"/>
              </a:ext>
            </a:extLst>
          </p:cNvPr>
          <p:cNvSpPr/>
          <p:nvPr/>
        </p:nvSpPr>
        <p:spPr>
          <a:xfrm>
            <a:off x="6510406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9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411EDD-9770-A8EC-3853-A21E0572816B}"/>
              </a:ext>
            </a:extLst>
          </p:cNvPr>
          <p:cNvSpPr/>
          <p:nvPr/>
        </p:nvSpPr>
        <p:spPr>
          <a:xfrm>
            <a:off x="416499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6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C091E67-166C-BDDC-F010-34A0C4973072}"/>
              </a:ext>
            </a:extLst>
          </p:cNvPr>
          <p:cNvSpPr/>
          <p:nvPr/>
        </p:nvSpPr>
        <p:spPr>
          <a:xfrm>
            <a:off x="7261085" y="429787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10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7FC32D-54F7-75DE-8FE3-57F36BC7C659}"/>
              </a:ext>
            </a:extLst>
          </p:cNvPr>
          <p:cNvSpPr/>
          <p:nvPr/>
        </p:nvSpPr>
        <p:spPr>
          <a:xfrm>
            <a:off x="3387122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5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D1801D-93BC-5F31-1427-6CCD31383EBF}"/>
              </a:ext>
            </a:extLst>
          </p:cNvPr>
          <p:cNvSpPr/>
          <p:nvPr/>
        </p:nvSpPr>
        <p:spPr>
          <a:xfrm>
            <a:off x="238841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822191-81CE-5165-9DAB-FE7AF326D66C}"/>
              </a:ext>
            </a:extLst>
          </p:cNvPr>
          <p:cNvSpPr/>
          <p:nvPr/>
        </p:nvSpPr>
        <p:spPr>
          <a:xfrm>
            <a:off x="2597448" y="4297876"/>
            <a:ext cx="783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4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0C5182C3-71BC-7E3C-06BF-C7934ADE863C}"/>
              </a:ext>
            </a:extLst>
          </p:cNvPr>
          <p:cNvSpPr txBox="1"/>
          <p:nvPr/>
        </p:nvSpPr>
        <p:spPr>
          <a:xfrm>
            <a:off x="8265028" y="3455361"/>
            <a:ext cx="3671399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将新元素添加到新数组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3C8689-C4FA-5CCB-5453-7F3DE74062BD}"/>
              </a:ext>
            </a:extLst>
          </p:cNvPr>
          <p:cNvSpPr/>
          <p:nvPr/>
        </p:nvSpPr>
        <p:spPr>
          <a:xfrm>
            <a:off x="8083852" y="4297876"/>
            <a:ext cx="9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91811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880732" cy="517190"/>
          </a:xfrm>
        </p:spPr>
        <p:txBody>
          <a:bodyPr/>
          <a:lstStyle/>
          <a:p>
            <a:pPr>
              <a:defRPr/>
            </a:pPr>
            <a:r>
              <a:rPr lang="en-US" altLang="zh-CN" sz="2000" b="1" dirty="0" err="1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20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源码解析</a:t>
            </a:r>
            <a:endParaRPr lang="en-US" altLang="zh-CN" sz="2000" b="1" dirty="0">
              <a:solidFill>
                <a:srgbClr val="C00000"/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FB3CB-18A5-C513-F8FA-9D6612E8C5C3}"/>
              </a:ext>
            </a:extLst>
          </p:cNvPr>
          <p:cNvSpPr txBox="1"/>
          <p:nvPr/>
        </p:nvSpPr>
        <p:spPr>
          <a:xfrm>
            <a:off x="710879" y="1784158"/>
            <a:ext cx="7509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使用空参构造器创建的集合，在底层创建一个默认长度为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791ACE-931F-18DB-9CF6-FE2AC8ABCAC3}"/>
              </a:ext>
            </a:extLst>
          </p:cNvPr>
          <p:cNvSpPr txBox="1"/>
          <p:nvPr/>
        </p:nvSpPr>
        <p:spPr>
          <a:xfrm>
            <a:off x="710880" y="2308033"/>
            <a:ext cx="632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添加第一个元素时，底层会创建一个新的长度为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E8BB2A-3B28-68FA-11DA-A5F16F7DB884}"/>
              </a:ext>
            </a:extLst>
          </p:cNvPr>
          <p:cNvSpPr txBox="1"/>
          <p:nvPr/>
        </p:nvSpPr>
        <p:spPr>
          <a:xfrm>
            <a:off x="703925" y="2829166"/>
            <a:ext cx="319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存满时，会扩容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1.5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2500604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en-US" altLang="zh-CN" dirty="0"/>
              <a:t>LinkedList </a:t>
            </a:r>
            <a:r>
              <a:rPr lang="zh-CN" altLang="en-US" dirty="0"/>
              <a:t>类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0A1C17-DF63-493B-C664-CC44CCC97B25}"/>
              </a:ext>
            </a:extLst>
          </p:cNvPr>
          <p:cNvSpPr txBox="1"/>
          <p:nvPr/>
        </p:nvSpPr>
        <p:spPr>
          <a:xfrm>
            <a:off x="675310" y="1703605"/>
            <a:ext cx="73629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LinkedList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底层基于双链表实现的，查询元素慢，增删首尾元素是非常快的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6E1DD2AF-0A72-92C9-B9FE-F418FAD5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2434994"/>
            <a:ext cx="9283303" cy="32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03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5688C0-DF85-B415-F614-17BBD9949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1334" y="2180365"/>
            <a:ext cx="5760538" cy="2497269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en-US" altLang="zh-CN" dirty="0"/>
              <a:t>LinkedList </a:t>
            </a:r>
            <a:r>
              <a:rPr lang="zh-CN" altLang="en-US" dirty="0"/>
              <a:t>也有 </a:t>
            </a:r>
            <a:r>
              <a:rPr lang="en-US" altLang="zh-CN" dirty="0"/>
              <a:t>get </a:t>
            </a:r>
            <a:r>
              <a:rPr lang="zh-CN" altLang="en-US" dirty="0"/>
              <a:t>方法，表面看起来是根据索引获取元素，实际上是？</a:t>
            </a:r>
          </a:p>
        </p:txBody>
      </p:sp>
    </p:spTree>
    <p:extLst>
      <p:ext uri="{BB962C8B-B14F-4D97-AF65-F5344CB8AC3E}">
        <p14:creationId xmlns:p14="http://schemas.microsoft.com/office/powerpoint/2010/main" val="585561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C5422-AD5A-0AB5-14D6-16F0FB47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08188"/>
            <a:ext cx="5438775" cy="61405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7B4B368-8333-D04C-8AF4-2A260E2CBA49}"/>
              </a:ext>
            </a:extLst>
          </p:cNvPr>
          <p:cNvSpPr txBox="1"/>
          <p:nvPr/>
        </p:nvSpPr>
        <p:spPr>
          <a:xfrm>
            <a:off x="665195" y="2463148"/>
            <a:ext cx="8974296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了解集合的体系结构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熟练使用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Collection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赠删改查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掌握集合的通用遍历方式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能够说出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集合的特点 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了解今日所学的数据结构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 队列 数组 链表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能够说出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集合扩容机制，并了解 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源码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了解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LinkedList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的特有方法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9962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5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Collection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的使用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4C2B0A21-9C8E-8CD4-3316-30566EF2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9" y="1821195"/>
            <a:ext cx="9308465" cy="3215610"/>
          </a:xfrm>
          <a:prstGeom prst="rect">
            <a:avLst/>
          </a:prstGeom>
        </p:spPr>
      </p:pic>
      <p:sp>
        <p:nvSpPr>
          <p:cNvPr id="5" name="三角形 9">
            <a:extLst>
              <a:ext uri="{FF2B5EF4-FFF2-40B4-BE49-F238E27FC236}">
                <a16:creationId xmlns:a16="http://schemas.microsoft.com/office/drawing/2014/main" id="{E9254557-49A0-3ECD-1EB1-8551A3DE4AD9}"/>
              </a:ext>
            </a:extLst>
          </p:cNvPr>
          <p:cNvSpPr/>
          <p:nvPr/>
        </p:nvSpPr>
        <p:spPr>
          <a:xfrm rot="2651319">
            <a:off x="884367" y="5687406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807C04B-8102-4D33-AD4A-0D21372A4F94}"/>
              </a:ext>
            </a:extLst>
          </p:cNvPr>
          <p:cNvSpPr txBox="1"/>
          <p:nvPr/>
        </p:nvSpPr>
        <p:spPr>
          <a:xfrm>
            <a:off x="1222156" y="5828467"/>
            <a:ext cx="6767513" cy="38529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remove() contains()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底层依赖对象的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equals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3E59E2-F00E-EAE2-B005-20AAC64A234A}"/>
              </a:ext>
            </a:extLst>
          </p:cNvPr>
          <p:cNvSpPr/>
          <p:nvPr/>
        </p:nvSpPr>
        <p:spPr>
          <a:xfrm>
            <a:off x="977681" y="5330823"/>
            <a:ext cx="8682367" cy="1100556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F895C9-6200-CE01-6D52-53A613790019}"/>
              </a:ext>
            </a:extLst>
          </p:cNvPr>
          <p:cNvSpPr/>
          <p:nvPr/>
        </p:nvSpPr>
        <p:spPr>
          <a:xfrm>
            <a:off x="877753" y="540329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  <p:extLst>
      <p:ext uri="{BB962C8B-B14F-4D97-AF65-F5344CB8AC3E}">
        <p14:creationId xmlns:p14="http://schemas.microsoft.com/office/powerpoint/2010/main" val="9748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6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93D4FE1-6C07-8894-0C48-BD1C6F4B09B7}"/>
              </a:ext>
            </a:extLst>
          </p:cNvPr>
          <p:cNvSpPr txBox="1"/>
          <p:nvPr/>
        </p:nvSpPr>
        <p:spPr>
          <a:xfrm>
            <a:off x="2184400" y="2225041"/>
            <a:ext cx="7823200" cy="2246769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ArrayList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ArrayList&lt;&gt;();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.size(); i++)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 s = list.get(i);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864887" y="2439933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968941" y="2439933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864887" y="4460558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3057582" y="4460558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5250277" y="4460558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5742" y="1186766"/>
            <a:ext cx="11652129" cy="5262465"/>
          </a:xfrm>
          <a:custGeom>
            <a:avLst/>
            <a:gdLst>
              <a:gd name="connsiteX0" fmla="*/ 0 w 11652129"/>
              <a:gd name="connsiteY0" fmla="*/ 877095 h 5262465"/>
              <a:gd name="connsiteX1" fmla="*/ 877095 w 11652129"/>
              <a:gd name="connsiteY1" fmla="*/ 0 h 5262465"/>
              <a:gd name="connsiteX2" fmla="*/ 1734916 w 11652129"/>
              <a:gd name="connsiteY2" fmla="*/ 0 h 5262465"/>
              <a:gd name="connsiteX3" fmla="*/ 2295800 w 11652129"/>
              <a:gd name="connsiteY3" fmla="*/ 0 h 5262465"/>
              <a:gd name="connsiteX4" fmla="*/ 2757703 w 11652129"/>
              <a:gd name="connsiteY4" fmla="*/ 0 h 5262465"/>
              <a:gd name="connsiteX5" fmla="*/ 3516545 w 11652129"/>
              <a:gd name="connsiteY5" fmla="*/ 0 h 5262465"/>
              <a:gd name="connsiteX6" fmla="*/ 4077429 w 11652129"/>
              <a:gd name="connsiteY6" fmla="*/ 0 h 5262465"/>
              <a:gd name="connsiteX7" fmla="*/ 4935250 w 11652129"/>
              <a:gd name="connsiteY7" fmla="*/ 0 h 5262465"/>
              <a:gd name="connsiteX8" fmla="*/ 5397154 w 11652129"/>
              <a:gd name="connsiteY8" fmla="*/ 0 h 5262465"/>
              <a:gd name="connsiteX9" fmla="*/ 6254975 w 11652129"/>
              <a:gd name="connsiteY9" fmla="*/ 0 h 5262465"/>
              <a:gd name="connsiteX10" fmla="*/ 6617900 w 11652129"/>
              <a:gd name="connsiteY10" fmla="*/ 0 h 5262465"/>
              <a:gd name="connsiteX11" fmla="*/ 7277762 w 11652129"/>
              <a:gd name="connsiteY11" fmla="*/ 0 h 5262465"/>
              <a:gd name="connsiteX12" fmla="*/ 7937625 w 11652129"/>
              <a:gd name="connsiteY12" fmla="*/ 0 h 5262465"/>
              <a:gd name="connsiteX13" fmla="*/ 8498508 w 11652129"/>
              <a:gd name="connsiteY13" fmla="*/ 0 h 5262465"/>
              <a:gd name="connsiteX14" fmla="*/ 9356329 w 11652129"/>
              <a:gd name="connsiteY14" fmla="*/ 0 h 5262465"/>
              <a:gd name="connsiteX15" fmla="*/ 10214151 w 11652129"/>
              <a:gd name="connsiteY15" fmla="*/ 0 h 5262465"/>
              <a:gd name="connsiteX16" fmla="*/ 10775034 w 11652129"/>
              <a:gd name="connsiteY16" fmla="*/ 0 h 5262465"/>
              <a:gd name="connsiteX17" fmla="*/ 11652129 w 11652129"/>
              <a:gd name="connsiteY17" fmla="*/ 877095 h 5262465"/>
              <a:gd name="connsiteX18" fmla="*/ 11652129 w 11652129"/>
              <a:gd name="connsiteY18" fmla="*/ 1496890 h 5262465"/>
              <a:gd name="connsiteX19" fmla="*/ 11652129 w 11652129"/>
              <a:gd name="connsiteY19" fmla="*/ 1976355 h 5262465"/>
              <a:gd name="connsiteX20" fmla="*/ 11652129 w 11652129"/>
              <a:gd name="connsiteY20" fmla="*/ 2490902 h 5262465"/>
              <a:gd name="connsiteX21" fmla="*/ 11652129 w 11652129"/>
              <a:gd name="connsiteY21" fmla="*/ 3145780 h 5262465"/>
              <a:gd name="connsiteX22" fmla="*/ 11652129 w 11652129"/>
              <a:gd name="connsiteY22" fmla="*/ 3730492 h 5262465"/>
              <a:gd name="connsiteX23" fmla="*/ 11652129 w 11652129"/>
              <a:gd name="connsiteY23" fmla="*/ 4385370 h 5262465"/>
              <a:gd name="connsiteX24" fmla="*/ 10775034 w 11652129"/>
              <a:gd name="connsiteY24" fmla="*/ 5262465 h 5262465"/>
              <a:gd name="connsiteX25" fmla="*/ 10115171 w 11652129"/>
              <a:gd name="connsiteY25" fmla="*/ 5262465 h 5262465"/>
              <a:gd name="connsiteX26" fmla="*/ 9455309 w 11652129"/>
              <a:gd name="connsiteY26" fmla="*/ 5262465 h 5262465"/>
              <a:gd name="connsiteX27" fmla="*/ 8993405 w 11652129"/>
              <a:gd name="connsiteY27" fmla="*/ 5262465 h 5262465"/>
              <a:gd name="connsiteX28" fmla="*/ 8234563 w 11652129"/>
              <a:gd name="connsiteY28" fmla="*/ 5262465 h 5262465"/>
              <a:gd name="connsiteX29" fmla="*/ 7772659 w 11652129"/>
              <a:gd name="connsiteY29" fmla="*/ 5262465 h 5262465"/>
              <a:gd name="connsiteX30" fmla="*/ 7013817 w 11652129"/>
              <a:gd name="connsiteY30" fmla="*/ 5262465 h 5262465"/>
              <a:gd name="connsiteX31" fmla="*/ 6650893 w 11652129"/>
              <a:gd name="connsiteY31" fmla="*/ 5262465 h 5262465"/>
              <a:gd name="connsiteX32" fmla="*/ 5892051 w 11652129"/>
              <a:gd name="connsiteY32" fmla="*/ 5262465 h 5262465"/>
              <a:gd name="connsiteX33" fmla="*/ 5430147 w 11652129"/>
              <a:gd name="connsiteY33" fmla="*/ 5262465 h 5262465"/>
              <a:gd name="connsiteX34" fmla="*/ 5067223 w 11652129"/>
              <a:gd name="connsiteY34" fmla="*/ 5262465 h 5262465"/>
              <a:gd name="connsiteX35" fmla="*/ 4605319 w 11652129"/>
              <a:gd name="connsiteY35" fmla="*/ 5262465 h 5262465"/>
              <a:gd name="connsiteX36" fmla="*/ 3846477 w 11652129"/>
              <a:gd name="connsiteY36" fmla="*/ 5262465 h 5262465"/>
              <a:gd name="connsiteX37" fmla="*/ 3384573 w 11652129"/>
              <a:gd name="connsiteY37" fmla="*/ 5262465 h 5262465"/>
              <a:gd name="connsiteX38" fmla="*/ 3021648 w 11652129"/>
              <a:gd name="connsiteY38" fmla="*/ 5262465 h 5262465"/>
              <a:gd name="connsiteX39" fmla="*/ 2559745 w 11652129"/>
              <a:gd name="connsiteY39" fmla="*/ 5262465 h 5262465"/>
              <a:gd name="connsiteX40" fmla="*/ 1998861 w 11652129"/>
              <a:gd name="connsiteY40" fmla="*/ 5262465 h 5262465"/>
              <a:gd name="connsiteX41" fmla="*/ 877095 w 11652129"/>
              <a:gd name="connsiteY41" fmla="*/ 5262465 h 5262465"/>
              <a:gd name="connsiteX42" fmla="*/ 0 w 11652129"/>
              <a:gd name="connsiteY42" fmla="*/ 4385370 h 5262465"/>
              <a:gd name="connsiteX43" fmla="*/ 0 w 11652129"/>
              <a:gd name="connsiteY43" fmla="*/ 3730492 h 5262465"/>
              <a:gd name="connsiteX44" fmla="*/ 0 w 11652129"/>
              <a:gd name="connsiteY44" fmla="*/ 3075614 h 5262465"/>
              <a:gd name="connsiteX45" fmla="*/ 0 w 11652129"/>
              <a:gd name="connsiteY45" fmla="*/ 2455819 h 5262465"/>
              <a:gd name="connsiteX46" fmla="*/ 0 w 11652129"/>
              <a:gd name="connsiteY46" fmla="*/ 1906189 h 5262465"/>
              <a:gd name="connsiteX47" fmla="*/ 0 w 11652129"/>
              <a:gd name="connsiteY47" fmla="*/ 877095 h 526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52129" h="5262465" extrusionOk="0">
                <a:moveTo>
                  <a:pt x="0" y="877095"/>
                </a:moveTo>
                <a:cubicBezTo>
                  <a:pt x="-33192" y="372215"/>
                  <a:pt x="334325" y="21905"/>
                  <a:pt x="877095" y="0"/>
                </a:cubicBezTo>
                <a:cubicBezTo>
                  <a:pt x="1088733" y="33155"/>
                  <a:pt x="1405343" y="2323"/>
                  <a:pt x="1734916" y="0"/>
                </a:cubicBezTo>
                <a:cubicBezTo>
                  <a:pt x="2064489" y="-2323"/>
                  <a:pt x="2036928" y="-22876"/>
                  <a:pt x="2295800" y="0"/>
                </a:cubicBezTo>
                <a:cubicBezTo>
                  <a:pt x="2554672" y="22876"/>
                  <a:pt x="2546528" y="18877"/>
                  <a:pt x="2757703" y="0"/>
                </a:cubicBezTo>
                <a:cubicBezTo>
                  <a:pt x="2968878" y="-18877"/>
                  <a:pt x="3238559" y="-20049"/>
                  <a:pt x="3516545" y="0"/>
                </a:cubicBezTo>
                <a:cubicBezTo>
                  <a:pt x="3794531" y="20049"/>
                  <a:pt x="3856830" y="-14930"/>
                  <a:pt x="4077429" y="0"/>
                </a:cubicBezTo>
                <a:cubicBezTo>
                  <a:pt x="4298028" y="14930"/>
                  <a:pt x="4569946" y="-41043"/>
                  <a:pt x="4935250" y="0"/>
                </a:cubicBezTo>
                <a:cubicBezTo>
                  <a:pt x="5300554" y="41043"/>
                  <a:pt x="5168511" y="-22789"/>
                  <a:pt x="5397154" y="0"/>
                </a:cubicBezTo>
                <a:cubicBezTo>
                  <a:pt x="5625797" y="22789"/>
                  <a:pt x="5890265" y="6792"/>
                  <a:pt x="6254975" y="0"/>
                </a:cubicBezTo>
                <a:cubicBezTo>
                  <a:pt x="6619685" y="-6792"/>
                  <a:pt x="6438242" y="-857"/>
                  <a:pt x="6617900" y="0"/>
                </a:cubicBezTo>
                <a:cubicBezTo>
                  <a:pt x="6797558" y="857"/>
                  <a:pt x="7124912" y="-308"/>
                  <a:pt x="7277762" y="0"/>
                </a:cubicBezTo>
                <a:cubicBezTo>
                  <a:pt x="7430612" y="308"/>
                  <a:pt x="7696812" y="10455"/>
                  <a:pt x="7937625" y="0"/>
                </a:cubicBezTo>
                <a:cubicBezTo>
                  <a:pt x="8178438" y="-10455"/>
                  <a:pt x="8245015" y="19563"/>
                  <a:pt x="8498508" y="0"/>
                </a:cubicBezTo>
                <a:cubicBezTo>
                  <a:pt x="8752001" y="-19563"/>
                  <a:pt x="9003562" y="41707"/>
                  <a:pt x="9356329" y="0"/>
                </a:cubicBezTo>
                <a:cubicBezTo>
                  <a:pt x="9709096" y="-41707"/>
                  <a:pt x="9842293" y="25122"/>
                  <a:pt x="10214151" y="0"/>
                </a:cubicBezTo>
                <a:cubicBezTo>
                  <a:pt x="10586009" y="-25122"/>
                  <a:pt x="10588768" y="-1876"/>
                  <a:pt x="10775034" y="0"/>
                </a:cubicBezTo>
                <a:cubicBezTo>
                  <a:pt x="11250408" y="-8510"/>
                  <a:pt x="11629249" y="358486"/>
                  <a:pt x="11652129" y="877095"/>
                </a:cubicBezTo>
                <a:cubicBezTo>
                  <a:pt x="11638300" y="1022742"/>
                  <a:pt x="11674462" y="1233784"/>
                  <a:pt x="11652129" y="1496890"/>
                </a:cubicBezTo>
                <a:cubicBezTo>
                  <a:pt x="11629796" y="1759997"/>
                  <a:pt x="11638798" y="1754666"/>
                  <a:pt x="11652129" y="1976355"/>
                </a:cubicBezTo>
                <a:cubicBezTo>
                  <a:pt x="11665460" y="2198045"/>
                  <a:pt x="11627014" y="2375505"/>
                  <a:pt x="11652129" y="2490902"/>
                </a:cubicBezTo>
                <a:cubicBezTo>
                  <a:pt x="11677244" y="2606299"/>
                  <a:pt x="11673964" y="2858207"/>
                  <a:pt x="11652129" y="3145780"/>
                </a:cubicBezTo>
                <a:cubicBezTo>
                  <a:pt x="11630294" y="3433353"/>
                  <a:pt x="11663906" y="3610615"/>
                  <a:pt x="11652129" y="3730492"/>
                </a:cubicBezTo>
                <a:cubicBezTo>
                  <a:pt x="11640352" y="3850369"/>
                  <a:pt x="11636075" y="4199953"/>
                  <a:pt x="11652129" y="4385370"/>
                </a:cubicBezTo>
                <a:cubicBezTo>
                  <a:pt x="11649515" y="4799282"/>
                  <a:pt x="11322025" y="5275515"/>
                  <a:pt x="10775034" y="5262465"/>
                </a:cubicBezTo>
                <a:cubicBezTo>
                  <a:pt x="10556866" y="5260183"/>
                  <a:pt x="10368918" y="5284690"/>
                  <a:pt x="10115171" y="5262465"/>
                </a:cubicBezTo>
                <a:cubicBezTo>
                  <a:pt x="9861424" y="5240240"/>
                  <a:pt x="9678435" y="5293430"/>
                  <a:pt x="9455309" y="5262465"/>
                </a:cubicBezTo>
                <a:cubicBezTo>
                  <a:pt x="9232183" y="5231500"/>
                  <a:pt x="9125282" y="5252000"/>
                  <a:pt x="8993405" y="5262465"/>
                </a:cubicBezTo>
                <a:cubicBezTo>
                  <a:pt x="8861528" y="5272930"/>
                  <a:pt x="8591237" y="5227852"/>
                  <a:pt x="8234563" y="5262465"/>
                </a:cubicBezTo>
                <a:cubicBezTo>
                  <a:pt x="7877889" y="5297078"/>
                  <a:pt x="7976129" y="5274075"/>
                  <a:pt x="7772659" y="5262465"/>
                </a:cubicBezTo>
                <a:cubicBezTo>
                  <a:pt x="7569189" y="5250855"/>
                  <a:pt x="7262433" y="5240807"/>
                  <a:pt x="7013817" y="5262465"/>
                </a:cubicBezTo>
                <a:cubicBezTo>
                  <a:pt x="6765201" y="5284123"/>
                  <a:pt x="6739492" y="5253902"/>
                  <a:pt x="6650893" y="5262465"/>
                </a:cubicBezTo>
                <a:cubicBezTo>
                  <a:pt x="6562294" y="5271028"/>
                  <a:pt x="6230938" y="5245029"/>
                  <a:pt x="5892051" y="5262465"/>
                </a:cubicBezTo>
                <a:cubicBezTo>
                  <a:pt x="5553164" y="5279901"/>
                  <a:pt x="5655782" y="5272665"/>
                  <a:pt x="5430147" y="5262465"/>
                </a:cubicBezTo>
                <a:cubicBezTo>
                  <a:pt x="5204512" y="5252265"/>
                  <a:pt x="5231929" y="5277075"/>
                  <a:pt x="5067223" y="5262465"/>
                </a:cubicBezTo>
                <a:cubicBezTo>
                  <a:pt x="4902517" y="5247855"/>
                  <a:pt x="4754980" y="5246346"/>
                  <a:pt x="4605319" y="5262465"/>
                </a:cubicBezTo>
                <a:cubicBezTo>
                  <a:pt x="4455658" y="5278584"/>
                  <a:pt x="4103307" y="5236632"/>
                  <a:pt x="3846477" y="5262465"/>
                </a:cubicBezTo>
                <a:cubicBezTo>
                  <a:pt x="3589647" y="5288298"/>
                  <a:pt x="3477579" y="5245207"/>
                  <a:pt x="3384573" y="5262465"/>
                </a:cubicBezTo>
                <a:cubicBezTo>
                  <a:pt x="3291567" y="5279723"/>
                  <a:pt x="3170533" y="5252915"/>
                  <a:pt x="3021648" y="5262465"/>
                </a:cubicBezTo>
                <a:cubicBezTo>
                  <a:pt x="2872763" y="5272015"/>
                  <a:pt x="2740161" y="5239970"/>
                  <a:pt x="2559745" y="5262465"/>
                </a:cubicBezTo>
                <a:cubicBezTo>
                  <a:pt x="2379329" y="5284960"/>
                  <a:pt x="2164596" y="5255092"/>
                  <a:pt x="1998861" y="5262465"/>
                </a:cubicBezTo>
                <a:cubicBezTo>
                  <a:pt x="1833126" y="5269838"/>
                  <a:pt x="1102809" y="5293886"/>
                  <a:pt x="877095" y="5262465"/>
                </a:cubicBezTo>
                <a:cubicBezTo>
                  <a:pt x="371488" y="5283511"/>
                  <a:pt x="114137" y="4895393"/>
                  <a:pt x="0" y="4385370"/>
                </a:cubicBezTo>
                <a:cubicBezTo>
                  <a:pt x="5084" y="4237561"/>
                  <a:pt x="17461" y="4014206"/>
                  <a:pt x="0" y="3730492"/>
                </a:cubicBezTo>
                <a:cubicBezTo>
                  <a:pt x="-17461" y="3446778"/>
                  <a:pt x="25951" y="3225509"/>
                  <a:pt x="0" y="3075614"/>
                </a:cubicBezTo>
                <a:cubicBezTo>
                  <a:pt x="-25951" y="2925719"/>
                  <a:pt x="15255" y="2605599"/>
                  <a:pt x="0" y="2455819"/>
                </a:cubicBezTo>
                <a:cubicBezTo>
                  <a:pt x="-15255" y="2306039"/>
                  <a:pt x="-23333" y="2065561"/>
                  <a:pt x="0" y="1906189"/>
                </a:cubicBezTo>
                <a:cubicBezTo>
                  <a:pt x="23333" y="1746817"/>
                  <a:pt x="-10503" y="1229145"/>
                  <a:pt x="0" y="87709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7717079" y="1344187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4795D-9E10-2461-5FED-446FCC159BEF}"/>
              </a:ext>
            </a:extLst>
          </p:cNvPr>
          <p:cNvSpPr/>
          <p:nvPr/>
        </p:nvSpPr>
        <p:spPr>
          <a:xfrm>
            <a:off x="7794422" y="1805852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Collection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19AD04-A93B-7801-67FF-FE6F2855F9BF}"/>
              </a:ext>
            </a:extLst>
          </p:cNvPr>
          <p:cNvSpPr/>
          <p:nvPr/>
        </p:nvSpPr>
        <p:spPr>
          <a:xfrm>
            <a:off x="671804" y="2015412"/>
            <a:ext cx="6928658" cy="1744825"/>
          </a:xfrm>
          <a:custGeom>
            <a:avLst/>
            <a:gdLst>
              <a:gd name="connsiteX0" fmla="*/ 0 w 6928658"/>
              <a:gd name="connsiteY0" fmla="*/ 290810 h 1744825"/>
              <a:gd name="connsiteX1" fmla="*/ 290810 w 6928658"/>
              <a:gd name="connsiteY1" fmla="*/ 0 h 1744825"/>
              <a:gd name="connsiteX2" fmla="*/ 1052455 w 6928658"/>
              <a:gd name="connsiteY2" fmla="*/ 0 h 1744825"/>
              <a:gd name="connsiteX3" fmla="*/ 1623688 w 6928658"/>
              <a:gd name="connsiteY3" fmla="*/ 0 h 1744825"/>
              <a:gd name="connsiteX4" fmla="*/ 2131451 w 6928658"/>
              <a:gd name="connsiteY4" fmla="*/ 0 h 1744825"/>
              <a:gd name="connsiteX5" fmla="*/ 2829625 w 6928658"/>
              <a:gd name="connsiteY5" fmla="*/ 0 h 1744825"/>
              <a:gd name="connsiteX6" fmla="*/ 3400859 w 6928658"/>
              <a:gd name="connsiteY6" fmla="*/ 0 h 1744825"/>
              <a:gd name="connsiteX7" fmla="*/ 4162503 w 6928658"/>
              <a:gd name="connsiteY7" fmla="*/ 0 h 1744825"/>
              <a:gd name="connsiteX8" fmla="*/ 4670266 w 6928658"/>
              <a:gd name="connsiteY8" fmla="*/ 0 h 1744825"/>
              <a:gd name="connsiteX9" fmla="*/ 5431911 w 6928658"/>
              <a:gd name="connsiteY9" fmla="*/ 0 h 1744825"/>
              <a:gd name="connsiteX10" fmla="*/ 5876203 w 6928658"/>
              <a:gd name="connsiteY10" fmla="*/ 0 h 1744825"/>
              <a:gd name="connsiteX11" fmla="*/ 6637848 w 6928658"/>
              <a:gd name="connsiteY11" fmla="*/ 0 h 1744825"/>
              <a:gd name="connsiteX12" fmla="*/ 6928658 w 6928658"/>
              <a:gd name="connsiteY12" fmla="*/ 290810 h 1744825"/>
              <a:gd name="connsiteX13" fmla="*/ 6928658 w 6928658"/>
              <a:gd name="connsiteY13" fmla="*/ 837516 h 1744825"/>
              <a:gd name="connsiteX14" fmla="*/ 6928658 w 6928658"/>
              <a:gd name="connsiteY14" fmla="*/ 1454015 h 1744825"/>
              <a:gd name="connsiteX15" fmla="*/ 6637848 w 6928658"/>
              <a:gd name="connsiteY15" fmla="*/ 1744825 h 1744825"/>
              <a:gd name="connsiteX16" fmla="*/ 5939674 w 6928658"/>
              <a:gd name="connsiteY16" fmla="*/ 1744825 h 1744825"/>
              <a:gd name="connsiteX17" fmla="*/ 5304970 w 6928658"/>
              <a:gd name="connsiteY17" fmla="*/ 1744825 h 1744825"/>
              <a:gd name="connsiteX18" fmla="*/ 4860677 w 6928658"/>
              <a:gd name="connsiteY18" fmla="*/ 1744825 h 1744825"/>
              <a:gd name="connsiteX19" fmla="*/ 4352914 w 6928658"/>
              <a:gd name="connsiteY19" fmla="*/ 1744825 h 1744825"/>
              <a:gd name="connsiteX20" fmla="*/ 3591270 w 6928658"/>
              <a:gd name="connsiteY20" fmla="*/ 1744825 h 1744825"/>
              <a:gd name="connsiteX21" fmla="*/ 2956566 w 6928658"/>
              <a:gd name="connsiteY21" fmla="*/ 1744825 h 1744825"/>
              <a:gd name="connsiteX22" fmla="*/ 2448803 w 6928658"/>
              <a:gd name="connsiteY22" fmla="*/ 1744825 h 1744825"/>
              <a:gd name="connsiteX23" fmla="*/ 1814099 w 6928658"/>
              <a:gd name="connsiteY23" fmla="*/ 1744825 h 1744825"/>
              <a:gd name="connsiteX24" fmla="*/ 1369806 w 6928658"/>
              <a:gd name="connsiteY24" fmla="*/ 1744825 h 1744825"/>
              <a:gd name="connsiteX25" fmla="*/ 925514 w 6928658"/>
              <a:gd name="connsiteY25" fmla="*/ 1744825 h 1744825"/>
              <a:gd name="connsiteX26" fmla="*/ 290810 w 6928658"/>
              <a:gd name="connsiteY26" fmla="*/ 1744825 h 1744825"/>
              <a:gd name="connsiteX27" fmla="*/ 0 w 6928658"/>
              <a:gd name="connsiteY27" fmla="*/ 1454015 h 1744825"/>
              <a:gd name="connsiteX28" fmla="*/ 0 w 6928658"/>
              <a:gd name="connsiteY28" fmla="*/ 907309 h 1744825"/>
              <a:gd name="connsiteX29" fmla="*/ 0 w 6928658"/>
              <a:gd name="connsiteY29" fmla="*/ 290810 h 17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28658" h="1744825" extrusionOk="0">
                <a:moveTo>
                  <a:pt x="0" y="290810"/>
                </a:moveTo>
                <a:cubicBezTo>
                  <a:pt x="-19479" y="118185"/>
                  <a:pt x="93996" y="13588"/>
                  <a:pt x="290810" y="0"/>
                </a:cubicBezTo>
                <a:cubicBezTo>
                  <a:pt x="489677" y="12348"/>
                  <a:pt x="743631" y="-16788"/>
                  <a:pt x="1052455" y="0"/>
                </a:cubicBezTo>
                <a:cubicBezTo>
                  <a:pt x="1361280" y="16788"/>
                  <a:pt x="1440964" y="26503"/>
                  <a:pt x="1623688" y="0"/>
                </a:cubicBezTo>
                <a:cubicBezTo>
                  <a:pt x="1806412" y="-26503"/>
                  <a:pt x="1904290" y="-22923"/>
                  <a:pt x="2131451" y="0"/>
                </a:cubicBezTo>
                <a:cubicBezTo>
                  <a:pt x="2358612" y="22923"/>
                  <a:pt x="2486191" y="33474"/>
                  <a:pt x="2829625" y="0"/>
                </a:cubicBezTo>
                <a:cubicBezTo>
                  <a:pt x="3173059" y="-33474"/>
                  <a:pt x="3136223" y="-15823"/>
                  <a:pt x="3400859" y="0"/>
                </a:cubicBezTo>
                <a:cubicBezTo>
                  <a:pt x="3665495" y="15823"/>
                  <a:pt x="3992197" y="-23164"/>
                  <a:pt x="4162503" y="0"/>
                </a:cubicBezTo>
                <a:cubicBezTo>
                  <a:pt x="4332809" y="23164"/>
                  <a:pt x="4526120" y="-7013"/>
                  <a:pt x="4670266" y="0"/>
                </a:cubicBezTo>
                <a:cubicBezTo>
                  <a:pt x="4814412" y="7013"/>
                  <a:pt x="5103618" y="-6484"/>
                  <a:pt x="5431911" y="0"/>
                </a:cubicBezTo>
                <a:cubicBezTo>
                  <a:pt x="5760204" y="6484"/>
                  <a:pt x="5673736" y="-8540"/>
                  <a:pt x="5876203" y="0"/>
                </a:cubicBezTo>
                <a:cubicBezTo>
                  <a:pt x="6078670" y="8540"/>
                  <a:pt x="6463778" y="12766"/>
                  <a:pt x="6637848" y="0"/>
                </a:cubicBezTo>
                <a:cubicBezTo>
                  <a:pt x="6802376" y="5832"/>
                  <a:pt x="6932267" y="167578"/>
                  <a:pt x="6928658" y="290810"/>
                </a:cubicBezTo>
                <a:cubicBezTo>
                  <a:pt x="6928473" y="424331"/>
                  <a:pt x="6951892" y="610810"/>
                  <a:pt x="6928658" y="837516"/>
                </a:cubicBezTo>
                <a:cubicBezTo>
                  <a:pt x="6905424" y="1064222"/>
                  <a:pt x="6931022" y="1283291"/>
                  <a:pt x="6928658" y="1454015"/>
                </a:cubicBezTo>
                <a:cubicBezTo>
                  <a:pt x="6895652" y="1620045"/>
                  <a:pt x="6790267" y="1739173"/>
                  <a:pt x="6637848" y="1744825"/>
                </a:cubicBezTo>
                <a:cubicBezTo>
                  <a:pt x="6435117" y="1779030"/>
                  <a:pt x="6277125" y="1774723"/>
                  <a:pt x="5939674" y="1744825"/>
                </a:cubicBezTo>
                <a:cubicBezTo>
                  <a:pt x="5602223" y="1714927"/>
                  <a:pt x="5492755" y="1751870"/>
                  <a:pt x="5304970" y="1744825"/>
                </a:cubicBezTo>
                <a:cubicBezTo>
                  <a:pt x="5117185" y="1737780"/>
                  <a:pt x="5060485" y="1725820"/>
                  <a:pt x="4860677" y="1744825"/>
                </a:cubicBezTo>
                <a:cubicBezTo>
                  <a:pt x="4660869" y="1763830"/>
                  <a:pt x="4494887" y="1720101"/>
                  <a:pt x="4352914" y="1744825"/>
                </a:cubicBezTo>
                <a:cubicBezTo>
                  <a:pt x="4210941" y="1769549"/>
                  <a:pt x="3857954" y="1731101"/>
                  <a:pt x="3591270" y="1744825"/>
                </a:cubicBezTo>
                <a:cubicBezTo>
                  <a:pt x="3324586" y="1758549"/>
                  <a:pt x="3234937" y="1723476"/>
                  <a:pt x="2956566" y="1744825"/>
                </a:cubicBezTo>
                <a:cubicBezTo>
                  <a:pt x="2678195" y="1766174"/>
                  <a:pt x="2569565" y="1745266"/>
                  <a:pt x="2448803" y="1744825"/>
                </a:cubicBezTo>
                <a:cubicBezTo>
                  <a:pt x="2328041" y="1744384"/>
                  <a:pt x="2049885" y="1729355"/>
                  <a:pt x="1814099" y="1744825"/>
                </a:cubicBezTo>
                <a:cubicBezTo>
                  <a:pt x="1578313" y="1760295"/>
                  <a:pt x="1551180" y="1738910"/>
                  <a:pt x="1369806" y="1744825"/>
                </a:cubicBezTo>
                <a:cubicBezTo>
                  <a:pt x="1188432" y="1750740"/>
                  <a:pt x="1135731" y="1733380"/>
                  <a:pt x="925514" y="1744825"/>
                </a:cubicBezTo>
                <a:cubicBezTo>
                  <a:pt x="715297" y="1756270"/>
                  <a:pt x="524436" y="1762024"/>
                  <a:pt x="290810" y="1744825"/>
                </a:cubicBezTo>
                <a:cubicBezTo>
                  <a:pt x="142022" y="1748963"/>
                  <a:pt x="1259" y="1618867"/>
                  <a:pt x="0" y="1454015"/>
                </a:cubicBezTo>
                <a:cubicBezTo>
                  <a:pt x="1378" y="1273793"/>
                  <a:pt x="-5069" y="1157218"/>
                  <a:pt x="0" y="907309"/>
                </a:cubicBezTo>
                <a:cubicBezTo>
                  <a:pt x="5069" y="657400"/>
                  <a:pt x="-22144" y="564090"/>
                  <a:pt x="0" y="29081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8CCB0FC-3781-EA8A-BD85-71A4EE73B21A}"/>
              </a:ext>
            </a:extLst>
          </p:cNvPr>
          <p:cNvSpPr/>
          <p:nvPr/>
        </p:nvSpPr>
        <p:spPr>
          <a:xfrm>
            <a:off x="671804" y="3936465"/>
            <a:ext cx="11028583" cy="1744825"/>
          </a:xfrm>
          <a:custGeom>
            <a:avLst/>
            <a:gdLst>
              <a:gd name="connsiteX0" fmla="*/ 0 w 11028583"/>
              <a:gd name="connsiteY0" fmla="*/ 290810 h 1744825"/>
              <a:gd name="connsiteX1" fmla="*/ 290810 w 11028583"/>
              <a:gd name="connsiteY1" fmla="*/ 0 h 1744825"/>
              <a:gd name="connsiteX2" fmla="*/ 1196213 w 11028583"/>
              <a:gd name="connsiteY2" fmla="*/ 0 h 1744825"/>
              <a:gd name="connsiteX3" fmla="*/ 1788208 w 11028583"/>
              <a:gd name="connsiteY3" fmla="*/ 0 h 1744825"/>
              <a:gd name="connsiteX4" fmla="*/ 2275733 w 11028583"/>
              <a:gd name="connsiteY4" fmla="*/ 0 h 1744825"/>
              <a:gd name="connsiteX5" fmla="*/ 3076667 w 11028583"/>
              <a:gd name="connsiteY5" fmla="*/ 0 h 1744825"/>
              <a:gd name="connsiteX6" fmla="*/ 3668661 w 11028583"/>
              <a:gd name="connsiteY6" fmla="*/ 0 h 1744825"/>
              <a:gd name="connsiteX7" fmla="*/ 4574065 w 11028583"/>
              <a:gd name="connsiteY7" fmla="*/ 0 h 1744825"/>
              <a:gd name="connsiteX8" fmla="*/ 5061590 w 11028583"/>
              <a:gd name="connsiteY8" fmla="*/ 0 h 1744825"/>
              <a:gd name="connsiteX9" fmla="*/ 5966993 w 11028583"/>
              <a:gd name="connsiteY9" fmla="*/ 0 h 1744825"/>
              <a:gd name="connsiteX10" fmla="*/ 6350049 w 11028583"/>
              <a:gd name="connsiteY10" fmla="*/ 0 h 1744825"/>
              <a:gd name="connsiteX11" fmla="*/ 7046513 w 11028583"/>
              <a:gd name="connsiteY11" fmla="*/ 0 h 1744825"/>
              <a:gd name="connsiteX12" fmla="*/ 7742977 w 11028583"/>
              <a:gd name="connsiteY12" fmla="*/ 0 h 1744825"/>
              <a:gd name="connsiteX13" fmla="*/ 8334972 w 11028583"/>
              <a:gd name="connsiteY13" fmla="*/ 0 h 1744825"/>
              <a:gd name="connsiteX14" fmla="*/ 9240375 w 11028583"/>
              <a:gd name="connsiteY14" fmla="*/ 0 h 1744825"/>
              <a:gd name="connsiteX15" fmla="*/ 10145778 w 11028583"/>
              <a:gd name="connsiteY15" fmla="*/ 0 h 1744825"/>
              <a:gd name="connsiteX16" fmla="*/ 10737773 w 11028583"/>
              <a:gd name="connsiteY16" fmla="*/ 0 h 1744825"/>
              <a:gd name="connsiteX17" fmla="*/ 11028583 w 11028583"/>
              <a:gd name="connsiteY17" fmla="*/ 290810 h 1744825"/>
              <a:gd name="connsiteX18" fmla="*/ 11028583 w 11028583"/>
              <a:gd name="connsiteY18" fmla="*/ 884045 h 1744825"/>
              <a:gd name="connsiteX19" fmla="*/ 11028583 w 11028583"/>
              <a:gd name="connsiteY19" fmla="*/ 1454015 h 1744825"/>
              <a:gd name="connsiteX20" fmla="*/ 10737773 w 11028583"/>
              <a:gd name="connsiteY20" fmla="*/ 1744825 h 1744825"/>
              <a:gd name="connsiteX21" fmla="*/ 9936839 w 11028583"/>
              <a:gd name="connsiteY21" fmla="*/ 1744825 h 1744825"/>
              <a:gd name="connsiteX22" fmla="*/ 9449314 w 11028583"/>
              <a:gd name="connsiteY22" fmla="*/ 1744825 h 1744825"/>
              <a:gd name="connsiteX23" fmla="*/ 8752850 w 11028583"/>
              <a:gd name="connsiteY23" fmla="*/ 1744825 h 1744825"/>
              <a:gd name="connsiteX24" fmla="*/ 8369795 w 11028583"/>
              <a:gd name="connsiteY24" fmla="*/ 1744825 h 1744825"/>
              <a:gd name="connsiteX25" fmla="*/ 7986739 w 11028583"/>
              <a:gd name="connsiteY25" fmla="*/ 1744825 h 1744825"/>
              <a:gd name="connsiteX26" fmla="*/ 7290275 w 11028583"/>
              <a:gd name="connsiteY26" fmla="*/ 1744825 h 1744825"/>
              <a:gd name="connsiteX27" fmla="*/ 6802750 w 11028583"/>
              <a:gd name="connsiteY27" fmla="*/ 1744825 h 1744825"/>
              <a:gd name="connsiteX28" fmla="*/ 6001816 w 11028583"/>
              <a:gd name="connsiteY28" fmla="*/ 1744825 h 1744825"/>
              <a:gd name="connsiteX29" fmla="*/ 5514292 w 11028583"/>
              <a:gd name="connsiteY29" fmla="*/ 1744825 h 1744825"/>
              <a:gd name="connsiteX30" fmla="*/ 4713358 w 11028583"/>
              <a:gd name="connsiteY30" fmla="*/ 1744825 h 1744825"/>
              <a:gd name="connsiteX31" fmla="*/ 4330302 w 11028583"/>
              <a:gd name="connsiteY31" fmla="*/ 1744825 h 1744825"/>
              <a:gd name="connsiteX32" fmla="*/ 3529369 w 11028583"/>
              <a:gd name="connsiteY32" fmla="*/ 1744825 h 1744825"/>
              <a:gd name="connsiteX33" fmla="*/ 3041844 w 11028583"/>
              <a:gd name="connsiteY33" fmla="*/ 1744825 h 1744825"/>
              <a:gd name="connsiteX34" fmla="*/ 2658788 w 11028583"/>
              <a:gd name="connsiteY34" fmla="*/ 1744825 h 1744825"/>
              <a:gd name="connsiteX35" fmla="*/ 2171263 w 11028583"/>
              <a:gd name="connsiteY35" fmla="*/ 1744825 h 1744825"/>
              <a:gd name="connsiteX36" fmla="*/ 1370330 w 11028583"/>
              <a:gd name="connsiteY36" fmla="*/ 1744825 h 1744825"/>
              <a:gd name="connsiteX37" fmla="*/ 882805 w 11028583"/>
              <a:gd name="connsiteY37" fmla="*/ 1744825 h 1744825"/>
              <a:gd name="connsiteX38" fmla="*/ 290810 w 11028583"/>
              <a:gd name="connsiteY38" fmla="*/ 1744825 h 1744825"/>
              <a:gd name="connsiteX39" fmla="*/ 0 w 11028583"/>
              <a:gd name="connsiteY39" fmla="*/ 1454015 h 1744825"/>
              <a:gd name="connsiteX40" fmla="*/ 0 w 11028583"/>
              <a:gd name="connsiteY40" fmla="*/ 860780 h 1744825"/>
              <a:gd name="connsiteX41" fmla="*/ 0 w 11028583"/>
              <a:gd name="connsiteY41" fmla="*/ 290810 h 17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028583" h="1744825" extrusionOk="0">
                <a:moveTo>
                  <a:pt x="0" y="290810"/>
                </a:moveTo>
                <a:cubicBezTo>
                  <a:pt x="-19479" y="118185"/>
                  <a:pt x="93996" y="13588"/>
                  <a:pt x="290810" y="0"/>
                </a:cubicBezTo>
                <a:cubicBezTo>
                  <a:pt x="696991" y="37587"/>
                  <a:pt x="997474" y="26886"/>
                  <a:pt x="1196213" y="0"/>
                </a:cubicBezTo>
                <a:cubicBezTo>
                  <a:pt x="1394952" y="-26886"/>
                  <a:pt x="1638189" y="-1233"/>
                  <a:pt x="1788208" y="0"/>
                </a:cubicBezTo>
                <a:cubicBezTo>
                  <a:pt x="1938227" y="1233"/>
                  <a:pt x="2044913" y="13259"/>
                  <a:pt x="2275733" y="0"/>
                </a:cubicBezTo>
                <a:cubicBezTo>
                  <a:pt x="2506553" y="-13259"/>
                  <a:pt x="2831838" y="21681"/>
                  <a:pt x="3076667" y="0"/>
                </a:cubicBezTo>
                <a:cubicBezTo>
                  <a:pt x="3321496" y="-21681"/>
                  <a:pt x="3382642" y="10395"/>
                  <a:pt x="3668661" y="0"/>
                </a:cubicBezTo>
                <a:cubicBezTo>
                  <a:pt x="3954680" y="-10395"/>
                  <a:pt x="4210576" y="-12601"/>
                  <a:pt x="4574065" y="0"/>
                </a:cubicBezTo>
                <a:cubicBezTo>
                  <a:pt x="4937554" y="12601"/>
                  <a:pt x="4946400" y="-12246"/>
                  <a:pt x="5061590" y="0"/>
                </a:cubicBezTo>
                <a:cubicBezTo>
                  <a:pt x="5176781" y="12246"/>
                  <a:pt x="5546526" y="41061"/>
                  <a:pt x="5966993" y="0"/>
                </a:cubicBezTo>
                <a:cubicBezTo>
                  <a:pt x="6387460" y="-41061"/>
                  <a:pt x="6265790" y="12332"/>
                  <a:pt x="6350049" y="0"/>
                </a:cubicBezTo>
                <a:cubicBezTo>
                  <a:pt x="6434308" y="-12332"/>
                  <a:pt x="6716411" y="16418"/>
                  <a:pt x="7046513" y="0"/>
                </a:cubicBezTo>
                <a:cubicBezTo>
                  <a:pt x="7376615" y="-16418"/>
                  <a:pt x="7563980" y="-3183"/>
                  <a:pt x="7742977" y="0"/>
                </a:cubicBezTo>
                <a:cubicBezTo>
                  <a:pt x="7921974" y="3183"/>
                  <a:pt x="8118215" y="-3148"/>
                  <a:pt x="8334972" y="0"/>
                </a:cubicBezTo>
                <a:cubicBezTo>
                  <a:pt x="8551729" y="3148"/>
                  <a:pt x="8837045" y="1677"/>
                  <a:pt x="9240375" y="0"/>
                </a:cubicBezTo>
                <a:cubicBezTo>
                  <a:pt x="9643705" y="-1677"/>
                  <a:pt x="9706010" y="9310"/>
                  <a:pt x="10145778" y="0"/>
                </a:cubicBezTo>
                <a:cubicBezTo>
                  <a:pt x="10585546" y="-9310"/>
                  <a:pt x="10453266" y="19748"/>
                  <a:pt x="10737773" y="0"/>
                </a:cubicBezTo>
                <a:cubicBezTo>
                  <a:pt x="10880324" y="-17015"/>
                  <a:pt x="11007669" y="98935"/>
                  <a:pt x="11028583" y="290810"/>
                </a:cubicBezTo>
                <a:cubicBezTo>
                  <a:pt x="11041251" y="501773"/>
                  <a:pt x="11013722" y="611232"/>
                  <a:pt x="11028583" y="884045"/>
                </a:cubicBezTo>
                <a:cubicBezTo>
                  <a:pt x="11043444" y="1156859"/>
                  <a:pt x="11047343" y="1233158"/>
                  <a:pt x="11028583" y="1454015"/>
                </a:cubicBezTo>
                <a:cubicBezTo>
                  <a:pt x="10993394" y="1616074"/>
                  <a:pt x="10905636" y="1731750"/>
                  <a:pt x="10737773" y="1744825"/>
                </a:cubicBezTo>
                <a:cubicBezTo>
                  <a:pt x="10439017" y="1747749"/>
                  <a:pt x="10234010" y="1770043"/>
                  <a:pt x="9936839" y="1744825"/>
                </a:cubicBezTo>
                <a:cubicBezTo>
                  <a:pt x="9639668" y="1719607"/>
                  <a:pt x="9612210" y="1746088"/>
                  <a:pt x="9449314" y="1744825"/>
                </a:cubicBezTo>
                <a:cubicBezTo>
                  <a:pt x="9286419" y="1743562"/>
                  <a:pt x="9078307" y="1767225"/>
                  <a:pt x="8752850" y="1744825"/>
                </a:cubicBezTo>
                <a:cubicBezTo>
                  <a:pt x="8427393" y="1722425"/>
                  <a:pt x="8552663" y="1756857"/>
                  <a:pt x="8369795" y="1744825"/>
                </a:cubicBezTo>
                <a:cubicBezTo>
                  <a:pt x="8186927" y="1732793"/>
                  <a:pt x="8163618" y="1726665"/>
                  <a:pt x="7986739" y="1744825"/>
                </a:cubicBezTo>
                <a:cubicBezTo>
                  <a:pt x="7809860" y="1762985"/>
                  <a:pt x="7588603" y="1718744"/>
                  <a:pt x="7290275" y="1744825"/>
                </a:cubicBezTo>
                <a:cubicBezTo>
                  <a:pt x="6991947" y="1770906"/>
                  <a:pt x="7012452" y="1758560"/>
                  <a:pt x="6802750" y="1744825"/>
                </a:cubicBezTo>
                <a:cubicBezTo>
                  <a:pt x="6593049" y="1731090"/>
                  <a:pt x="6300978" y="1765191"/>
                  <a:pt x="6001816" y="1744825"/>
                </a:cubicBezTo>
                <a:cubicBezTo>
                  <a:pt x="5702654" y="1724459"/>
                  <a:pt x="5722609" y="1739305"/>
                  <a:pt x="5514292" y="1744825"/>
                </a:cubicBezTo>
                <a:cubicBezTo>
                  <a:pt x="5305975" y="1750345"/>
                  <a:pt x="4993429" y="1709687"/>
                  <a:pt x="4713358" y="1744825"/>
                </a:cubicBezTo>
                <a:cubicBezTo>
                  <a:pt x="4433287" y="1779963"/>
                  <a:pt x="4434711" y="1762278"/>
                  <a:pt x="4330302" y="1744825"/>
                </a:cubicBezTo>
                <a:cubicBezTo>
                  <a:pt x="4225893" y="1727372"/>
                  <a:pt x="3764953" y="1766157"/>
                  <a:pt x="3529369" y="1744825"/>
                </a:cubicBezTo>
                <a:cubicBezTo>
                  <a:pt x="3293785" y="1723493"/>
                  <a:pt x="3256965" y="1722971"/>
                  <a:pt x="3041844" y="1744825"/>
                </a:cubicBezTo>
                <a:cubicBezTo>
                  <a:pt x="2826724" y="1766679"/>
                  <a:pt x="2793548" y="1727478"/>
                  <a:pt x="2658788" y="1744825"/>
                </a:cubicBezTo>
                <a:cubicBezTo>
                  <a:pt x="2524028" y="1762172"/>
                  <a:pt x="2333201" y="1728078"/>
                  <a:pt x="2171263" y="1744825"/>
                </a:cubicBezTo>
                <a:cubicBezTo>
                  <a:pt x="2009325" y="1761572"/>
                  <a:pt x="1601943" y="1705976"/>
                  <a:pt x="1370330" y="1744825"/>
                </a:cubicBezTo>
                <a:cubicBezTo>
                  <a:pt x="1138717" y="1783674"/>
                  <a:pt x="1074260" y="1753317"/>
                  <a:pt x="882805" y="1744825"/>
                </a:cubicBezTo>
                <a:cubicBezTo>
                  <a:pt x="691351" y="1736333"/>
                  <a:pt x="452490" y="1728591"/>
                  <a:pt x="290810" y="1744825"/>
                </a:cubicBezTo>
                <a:cubicBezTo>
                  <a:pt x="137386" y="1746250"/>
                  <a:pt x="-17515" y="1625934"/>
                  <a:pt x="0" y="1454015"/>
                </a:cubicBezTo>
                <a:cubicBezTo>
                  <a:pt x="-7654" y="1243188"/>
                  <a:pt x="15817" y="1108886"/>
                  <a:pt x="0" y="860780"/>
                </a:cubicBezTo>
                <a:cubicBezTo>
                  <a:pt x="-15817" y="612674"/>
                  <a:pt x="-12206" y="493759"/>
                  <a:pt x="0" y="29081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44B5948-069A-6AF0-F980-D0D054B6CCE1}"/>
              </a:ext>
            </a:extLst>
          </p:cNvPr>
          <p:cNvSpPr/>
          <p:nvPr/>
        </p:nvSpPr>
        <p:spPr>
          <a:xfrm>
            <a:off x="835825" y="5939621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609D1E-09E1-88DD-21D0-5A17D891E59C}"/>
              </a:ext>
            </a:extLst>
          </p:cNvPr>
          <p:cNvSpPr/>
          <p:nvPr/>
        </p:nvSpPr>
        <p:spPr>
          <a:xfrm>
            <a:off x="5153741" y="2218669"/>
            <a:ext cx="14510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List </a:t>
            </a:r>
            <a:r>
              <a:rPr lang="zh-CN" altLang="en-US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接口</a:t>
            </a:r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576ED3-DB4F-BDD2-53F2-EFD6238A01C8}"/>
              </a:ext>
            </a:extLst>
          </p:cNvPr>
          <p:cNvSpPr txBox="1"/>
          <p:nvPr/>
        </p:nvSpPr>
        <p:spPr>
          <a:xfrm>
            <a:off x="5153741" y="2689668"/>
            <a:ext cx="20254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有索引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BD1EFAE-F5E6-AD55-C529-5D666C65F7F8}"/>
              </a:ext>
            </a:extLst>
          </p:cNvPr>
          <p:cNvSpPr/>
          <p:nvPr/>
        </p:nvSpPr>
        <p:spPr>
          <a:xfrm>
            <a:off x="8125077" y="4189096"/>
            <a:ext cx="12650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Set </a:t>
            </a:r>
            <a:r>
              <a:rPr lang="zh-CN" alt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接口</a:t>
            </a:r>
            <a:endParaRPr lang="zh-CN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1FE284-8486-526D-2CBD-BD22FFA1A1D0}"/>
              </a:ext>
            </a:extLst>
          </p:cNvPr>
          <p:cNvSpPr txBox="1"/>
          <p:nvPr/>
        </p:nvSpPr>
        <p:spPr>
          <a:xfrm>
            <a:off x="8125077" y="4652039"/>
            <a:ext cx="20254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没有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索引</a:t>
            </a:r>
          </a:p>
        </p:txBody>
      </p:sp>
    </p:spTree>
    <p:extLst>
      <p:ext uri="{BB962C8B-B14F-4D97-AF65-F5344CB8AC3E}">
        <p14:creationId xmlns:p14="http://schemas.microsoft.com/office/powerpoint/2010/main" val="17131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集合的通用遍历方式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A1D4C5F-F5B2-2A2C-A3FF-618C224F5920}"/>
              </a:ext>
            </a:extLst>
          </p:cNvPr>
          <p:cNvSpPr txBox="1"/>
          <p:nvPr/>
        </p:nvSpPr>
        <p:spPr>
          <a:xfrm>
            <a:off x="1312402" y="1934515"/>
            <a:ext cx="6633391" cy="184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增强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foreach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1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.hasNext())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2269429" y="3550307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4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6">
            <a:extLst>
              <a:ext uri="{FF2B5EF4-FFF2-40B4-BE49-F238E27FC236}">
                <a16:creationId xmlns:a16="http://schemas.microsoft.com/office/drawing/2014/main" id="{E3E1547A-BCB4-51D9-E896-A696AD02C60A}"/>
              </a:ext>
            </a:extLst>
          </p:cNvPr>
          <p:cNvSpPr txBox="1"/>
          <p:nvPr/>
        </p:nvSpPr>
        <p:spPr>
          <a:xfrm>
            <a:off x="593946" y="1253380"/>
            <a:ext cx="6633391" cy="61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集合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: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一个长度可变的容器</a:t>
            </a:r>
            <a:endParaRPr lang="zh-CN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00D2CCDA-36BD-4798-5712-1C5D3D69FA8F}"/>
              </a:ext>
            </a:extLst>
          </p:cNvPr>
          <p:cNvSpPr txBox="1"/>
          <p:nvPr/>
        </p:nvSpPr>
        <p:spPr>
          <a:xfrm>
            <a:off x="593945" y="2223764"/>
            <a:ext cx="6633391" cy="184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集合容器的创建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集合中数据的赠删改查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集合的遍历操作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81E37E3-1ADA-7A2D-54F1-6EBF770BCBDD}"/>
              </a:ext>
            </a:extLst>
          </p:cNvPr>
          <p:cNvSpPr/>
          <p:nvPr/>
        </p:nvSpPr>
        <p:spPr>
          <a:xfrm>
            <a:off x="4814595" y="3069772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hasNext()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2269429" y="3550307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49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2269429" y="3550307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796C3-6A2B-DADF-3CF8-13EE9A6FB7EB}"/>
              </a:ext>
            </a:extLst>
          </p:cNvPr>
          <p:cNvSpPr txBox="1"/>
          <p:nvPr/>
        </p:nvSpPr>
        <p:spPr>
          <a:xfrm>
            <a:off x="5208237" y="5563467"/>
            <a:ext cx="61269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注意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next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方法会将元素取出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并将指针向后移动一位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3909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053201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32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hasNext()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053201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76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053201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94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836973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73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hasNext()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836973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671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836973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56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hasNext()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836973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10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hasNext())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next()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3836973" y="3592266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65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4814595" y="3069772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7231224" y="1688842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2402632" y="1520891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1721498" y="3387014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8416210" y="3676263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CAB93-082D-DB85-A278-2C2573BF9F80}"/>
              </a:ext>
            </a:extLst>
          </p:cNvPr>
          <p:cNvSpPr/>
          <p:nvPr/>
        </p:nvSpPr>
        <p:spPr>
          <a:xfrm>
            <a:off x="573832" y="5085182"/>
            <a:ext cx="1763486" cy="57849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1AA0160-9777-D39A-F40D-8B638ED25089}"/>
              </a:ext>
            </a:extLst>
          </p:cNvPr>
          <p:cNvSpPr/>
          <p:nvPr/>
        </p:nvSpPr>
        <p:spPr>
          <a:xfrm>
            <a:off x="4711959" y="5281127"/>
            <a:ext cx="1763486" cy="5784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9504D7-0569-CED8-46ED-5EF303C5E19D}"/>
              </a:ext>
            </a:extLst>
          </p:cNvPr>
          <p:cNvSpPr/>
          <p:nvPr/>
        </p:nvSpPr>
        <p:spPr>
          <a:xfrm>
            <a:off x="7917025" y="5281127"/>
            <a:ext cx="2155371" cy="5784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F2CB117-86C6-C6C0-6B62-FDEC0CFD5F5A}"/>
              </a:ext>
            </a:extLst>
          </p:cNvPr>
          <p:cNvSpPr/>
          <p:nvPr/>
        </p:nvSpPr>
        <p:spPr>
          <a:xfrm>
            <a:off x="-5484846" y="1978091"/>
            <a:ext cx="2817247" cy="901942"/>
          </a:xfrm>
          <a:custGeom>
            <a:avLst/>
            <a:gdLst>
              <a:gd name="connsiteX0" fmla="*/ 0 w 2817247"/>
              <a:gd name="connsiteY0" fmla="*/ 150327 h 901942"/>
              <a:gd name="connsiteX1" fmla="*/ 150327 w 2817247"/>
              <a:gd name="connsiteY1" fmla="*/ 0 h 901942"/>
              <a:gd name="connsiteX2" fmla="*/ 829807 w 2817247"/>
              <a:gd name="connsiteY2" fmla="*/ 0 h 901942"/>
              <a:gd name="connsiteX3" fmla="*/ 1433789 w 2817247"/>
              <a:gd name="connsiteY3" fmla="*/ 0 h 901942"/>
              <a:gd name="connsiteX4" fmla="*/ 2012606 w 2817247"/>
              <a:gd name="connsiteY4" fmla="*/ 0 h 901942"/>
              <a:gd name="connsiteX5" fmla="*/ 2666920 w 2817247"/>
              <a:gd name="connsiteY5" fmla="*/ 0 h 901942"/>
              <a:gd name="connsiteX6" fmla="*/ 2817247 w 2817247"/>
              <a:gd name="connsiteY6" fmla="*/ 150327 h 901942"/>
              <a:gd name="connsiteX7" fmla="*/ 2817247 w 2817247"/>
              <a:gd name="connsiteY7" fmla="*/ 751615 h 901942"/>
              <a:gd name="connsiteX8" fmla="*/ 2666920 w 2817247"/>
              <a:gd name="connsiteY8" fmla="*/ 901942 h 901942"/>
              <a:gd name="connsiteX9" fmla="*/ 2088104 w 2817247"/>
              <a:gd name="connsiteY9" fmla="*/ 901942 h 901942"/>
              <a:gd name="connsiteX10" fmla="*/ 1458955 w 2817247"/>
              <a:gd name="connsiteY10" fmla="*/ 901942 h 901942"/>
              <a:gd name="connsiteX11" fmla="*/ 854973 w 2817247"/>
              <a:gd name="connsiteY11" fmla="*/ 901942 h 901942"/>
              <a:gd name="connsiteX12" fmla="*/ 150327 w 2817247"/>
              <a:gd name="connsiteY12" fmla="*/ 901942 h 901942"/>
              <a:gd name="connsiteX13" fmla="*/ 0 w 2817247"/>
              <a:gd name="connsiteY13" fmla="*/ 751615 h 901942"/>
              <a:gd name="connsiteX14" fmla="*/ 0 w 2817247"/>
              <a:gd name="connsiteY14" fmla="*/ 150327 h 90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7247" h="901942" extrusionOk="0">
                <a:moveTo>
                  <a:pt x="0" y="150327"/>
                </a:moveTo>
                <a:cubicBezTo>
                  <a:pt x="-14956" y="58079"/>
                  <a:pt x="63859" y="1293"/>
                  <a:pt x="150327" y="0"/>
                </a:cubicBezTo>
                <a:cubicBezTo>
                  <a:pt x="444490" y="3133"/>
                  <a:pt x="540796" y="18575"/>
                  <a:pt x="829807" y="0"/>
                </a:cubicBezTo>
                <a:cubicBezTo>
                  <a:pt x="1118818" y="-18575"/>
                  <a:pt x="1211457" y="-17067"/>
                  <a:pt x="1433789" y="0"/>
                </a:cubicBezTo>
                <a:cubicBezTo>
                  <a:pt x="1656121" y="17067"/>
                  <a:pt x="1820598" y="19148"/>
                  <a:pt x="2012606" y="0"/>
                </a:cubicBezTo>
                <a:cubicBezTo>
                  <a:pt x="2204614" y="-19148"/>
                  <a:pt x="2375261" y="22919"/>
                  <a:pt x="2666920" y="0"/>
                </a:cubicBezTo>
                <a:cubicBezTo>
                  <a:pt x="2751220" y="-2628"/>
                  <a:pt x="2805090" y="65442"/>
                  <a:pt x="2817247" y="150327"/>
                </a:cubicBezTo>
                <a:cubicBezTo>
                  <a:pt x="2823117" y="429976"/>
                  <a:pt x="2842361" y="569398"/>
                  <a:pt x="2817247" y="751615"/>
                </a:cubicBezTo>
                <a:cubicBezTo>
                  <a:pt x="2812007" y="843306"/>
                  <a:pt x="2739562" y="889902"/>
                  <a:pt x="2666920" y="901942"/>
                </a:cubicBezTo>
                <a:cubicBezTo>
                  <a:pt x="2405157" y="885435"/>
                  <a:pt x="2348653" y="894082"/>
                  <a:pt x="2088104" y="901942"/>
                </a:cubicBezTo>
                <a:cubicBezTo>
                  <a:pt x="1827555" y="909802"/>
                  <a:pt x="1687236" y="912930"/>
                  <a:pt x="1458955" y="901942"/>
                </a:cubicBezTo>
                <a:cubicBezTo>
                  <a:pt x="1230674" y="890954"/>
                  <a:pt x="1015467" y="923446"/>
                  <a:pt x="854973" y="901942"/>
                </a:cubicBezTo>
                <a:cubicBezTo>
                  <a:pt x="694479" y="880438"/>
                  <a:pt x="361508" y="892809"/>
                  <a:pt x="150327" y="901942"/>
                </a:cubicBezTo>
                <a:cubicBezTo>
                  <a:pt x="76520" y="890501"/>
                  <a:pt x="-16786" y="828149"/>
                  <a:pt x="0" y="751615"/>
                </a:cubicBezTo>
                <a:cubicBezTo>
                  <a:pt x="8088" y="546265"/>
                  <a:pt x="1332" y="427620"/>
                  <a:pt x="0" y="15032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0AF5AAB-27AA-1544-0543-96D413C3A56B}"/>
              </a:ext>
            </a:extLst>
          </p:cNvPr>
          <p:cNvSpPr/>
          <p:nvPr/>
        </p:nvSpPr>
        <p:spPr>
          <a:xfrm>
            <a:off x="14616715" y="4994234"/>
            <a:ext cx="3488406" cy="1152284"/>
          </a:xfrm>
          <a:custGeom>
            <a:avLst/>
            <a:gdLst>
              <a:gd name="connsiteX0" fmla="*/ 0 w 3488406"/>
              <a:gd name="connsiteY0" fmla="*/ 192051 h 1152284"/>
              <a:gd name="connsiteX1" fmla="*/ 192051 w 3488406"/>
              <a:gd name="connsiteY1" fmla="*/ 0 h 1152284"/>
              <a:gd name="connsiteX2" fmla="*/ 874998 w 3488406"/>
              <a:gd name="connsiteY2" fmla="*/ 0 h 1152284"/>
              <a:gd name="connsiteX3" fmla="*/ 1464816 w 3488406"/>
              <a:gd name="connsiteY3" fmla="*/ 0 h 1152284"/>
              <a:gd name="connsiteX4" fmla="*/ 2023590 w 3488406"/>
              <a:gd name="connsiteY4" fmla="*/ 0 h 1152284"/>
              <a:gd name="connsiteX5" fmla="*/ 2675494 w 3488406"/>
              <a:gd name="connsiteY5" fmla="*/ 0 h 1152284"/>
              <a:gd name="connsiteX6" fmla="*/ 3296355 w 3488406"/>
              <a:gd name="connsiteY6" fmla="*/ 0 h 1152284"/>
              <a:gd name="connsiteX7" fmla="*/ 3488406 w 3488406"/>
              <a:gd name="connsiteY7" fmla="*/ 192051 h 1152284"/>
              <a:gd name="connsiteX8" fmla="*/ 3488406 w 3488406"/>
              <a:gd name="connsiteY8" fmla="*/ 576142 h 1152284"/>
              <a:gd name="connsiteX9" fmla="*/ 3488406 w 3488406"/>
              <a:gd name="connsiteY9" fmla="*/ 960233 h 1152284"/>
              <a:gd name="connsiteX10" fmla="*/ 3296355 w 3488406"/>
              <a:gd name="connsiteY10" fmla="*/ 1152284 h 1152284"/>
              <a:gd name="connsiteX11" fmla="*/ 2644451 w 3488406"/>
              <a:gd name="connsiteY11" fmla="*/ 1152284 h 1152284"/>
              <a:gd name="connsiteX12" fmla="*/ 1961504 w 3488406"/>
              <a:gd name="connsiteY12" fmla="*/ 1152284 h 1152284"/>
              <a:gd name="connsiteX13" fmla="*/ 1278557 w 3488406"/>
              <a:gd name="connsiteY13" fmla="*/ 1152284 h 1152284"/>
              <a:gd name="connsiteX14" fmla="*/ 192051 w 3488406"/>
              <a:gd name="connsiteY14" fmla="*/ 1152284 h 1152284"/>
              <a:gd name="connsiteX15" fmla="*/ 0 w 3488406"/>
              <a:gd name="connsiteY15" fmla="*/ 960233 h 1152284"/>
              <a:gd name="connsiteX16" fmla="*/ 0 w 3488406"/>
              <a:gd name="connsiteY16" fmla="*/ 568460 h 1152284"/>
              <a:gd name="connsiteX17" fmla="*/ 0 w 3488406"/>
              <a:gd name="connsiteY17" fmla="*/ 192051 h 115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88406" h="1152284" extrusionOk="0">
                <a:moveTo>
                  <a:pt x="0" y="192051"/>
                </a:moveTo>
                <a:cubicBezTo>
                  <a:pt x="-8537" y="80718"/>
                  <a:pt x="69110" y="6333"/>
                  <a:pt x="192051" y="0"/>
                </a:cubicBezTo>
                <a:cubicBezTo>
                  <a:pt x="424607" y="-6604"/>
                  <a:pt x="713200" y="9259"/>
                  <a:pt x="874998" y="0"/>
                </a:cubicBezTo>
                <a:cubicBezTo>
                  <a:pt x="1036796" y="-9259"/>
                  <a:pt x="1236698" y="-13480"/>
                  <a:pt x="1464816" y="0"/>
                </a:cubicBezTo>
                <a:cubicBezTo>
                  <a:pt x="1692934" y="13480"/>
                  <a:pt x="1873124" y="11536"/>
                  <a:pt x="2023590" y="0"/>
                </a:cubicBezTo>
                <a:cubicBezTo>
                  <a:pt x="2174056" y="-11536"/>
                  <a:pt x="2367653" y="20153"/>
                  <a:pt x="2675494" y="0"/>
                </a:cubicBezTo>
                <a:cubicBezTo>
                  <a:pt x="2983335" y="-20153"/>
                  <a:pt x="3103697" y="-16856"/>
                  <a:pt x="3296355" y="0"/>
                </a:cubicBezTo>
                <a:cubicBezTo>
                  <a:pt x="3410436" y="-13041"/>
                  <a:pt x="3486091" y="88018"/>
                  <a:pt x="3488406" y="192051"/>
                </a:cubicBezTo>
                <a:cubicBezTo>
                  <a:pt x="3473741" y="341575"/>
                  <a:pt x="3479188" y="396106"/>
                  <a:pt x="3488406" y="576142"/>
                </a:cubicBezTo>
                <a:cubicBezTo>
                  <a:pt x="3497624" y="756178"/>
                  <a:pt x="3478500" y="803527"/>
                  <a:pt x="3488406" y="960233"/>
                </a:cubicBezTo>
                <a:cubicBezTo>
                  <a:pt x="3469202" y="1065202"/>
                  <a:pt x="3407053" y="1139584"/>
                  <a:pt x="3296355" y="1152284"/>
                </a:cubicBezTo>
                <a:cubicBezTo>
                  <a:pt x="3048434" y="1149929"/>
                  <a:pt x="2950025" y="1131055"/>
                  <a:pt x="2644451" y="1152284"/>
                </a:cubicBezTo>
                <a:cubicBezTo>
                  <a:pt x="2338877" y="1173513"/>
                  <a:pt x="2150732" y="1184410"/>
                  <a:pt x="1961504" y="1152284"/>
                </a:cubicBezTo>
                <a:cubicBezTo>
                  <a:pt x="1772276" y="1120158"/>
                  <a:pt x="1423485" y="1156019"/>
                  <a:pt x="1278557" y="1152284"/>
                </a:cubicBezTo>
                <a:cubicBezTo>
                  <a:pt x="1133629" y="1148549"/>
                  <a:pt x="539701" y="1108596"/>
                  <a:pt x="192051" y="1152284"/>
                </a:cubicBezTo>
                <a:cubicBezTo>
                  <a:pt x="69292" y="1136557"/>
                  <a:pt x="-13196" y="1046573"/>
                  <a:pt x="0" y="960233"/>
                </a:cubicBezTo>
                <a:cubicBezTo>
                  <a:pt x="13122" y="845730"/>
                  <a:pt x="-18660" y="688009"/>
                  <a:pt x="0" y="568460"/>
                </a:cubicBezTo>
                <a:cubicBezTo>
                  <a:pt x="18660" y="448911"/>
                  <a:pt x="-2712" y="306367"/>
                  <a:pt x="0" y="1920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16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98EF78-C0CE-DC30-70C3-AFD300E3AE4E}"/>
              </a:ext>
            </a:extLst>
          </p:cNvPr>
          <p:cNvSpPr/>
          <p:nvPr/>
        </p:nvSpPr>
        <p:spPr>
          <a:xfrm>
            <a:off x="2073149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A3B0E02-A91A-7A9B-9208-4A79DC792B8E}"/>
              </a:ext>
            </a:extLst>
          </p:cNvPr>
          <p:cNvSpPr/>
          <p:nvPr/>
        </p:nvSpPr>
        <p:spPr>
          <a:xfrm>
            <a:off x="2856921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32A96EC-A0E8-8DC2-2262-E04CD0E48C85}"/>
              </a:ext>
            </a:extLst>
          </p:cNvPr>
          <p:cNvSpPr/>
          <p:nvPr/>
        </p:nvSpPr>
        <p:spPr>
          <a:xfrm>
            <a:off x="3640693" y="2794525"/>
            <a:ext cx="783772" cy="755779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DBE390-3EA1-ABF0-05B8-98EB32736862}"/>
              </a:ext>
            </a:extLst>
          </p:cNvPr>
          <p:cNvSpPr/>
          <p:nvPr/>
        </p:nvSpPr>
        <p:spPr>
          <a:xfrm>
            <a:off x="442446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33769C4-BE42-BD34-22E3-A34368E22D17}"/>
              </a:ext>
            </a:extLst>
          </p:cNvPr>
          <p:cNvSpPr/>
          <p:nvPr/>
        </p:nvSpPr>
        <p:spPr>
          <a:xfrm>
            <a:off x="5208237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1A4D5F1-4437-3EB0-6B27-5897DFA8355D}"/>
              </a:ext>
            </a:extLst>
          </p:cNvPr>
          <p:cNvSpPr/>
          <p:nvPr/>
        </p:nvSpPr>
        <p:spPr>
          <a:xfrm>
            <a:off x="5992009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8935FEB-AF77-FC67-829D-CA5AEAB0133F}"/>
              </a:ext>
            </a:extLst>
          </p:cNvPr>
          <p:cNvSpPr/>
          <p:nvPr/>
        </p:nvSpPr>
        <p:spPr>
          <a:xfrm>
            <a:off x="6775781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A97ABF-CD3C-46F5-2726-8FFE621D9712}"/>
              </a:ext>
            </a:extLst>
          </p:cNvPr>
          <p:cNvSpPr/>
          <p:nvPr/>
        </p:nvSpPr>
        <p:spPr>
          <a:xfrm>
            <a:off x="7559553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857C5E-0B3D-9DBA-6848-AB711318FFB8}"/>
              </a:ext>
            </a:extLst>
          </p:cNvPr>
          <p:cNvSpPr/>
          <p:nvPr/>
        </p:nvSpPr>
        <p:spPr>
          <a:xfrm>
            <a:off x="8343325" y="2794525"/>
            <a:ext cx="783772" cy="75578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迭代器遍历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132645C-B0A3-FE69-924D-2875C5FA63B0}"/>
              </a:ext>
            </a:extLst>
          </p:cNvPr>
          <p:cNvSpPr/>
          <p:nvPr/>
        </p:nvSpPr>
        <p:spPr>
          <a:xfrm>
            <a:off x="2073149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拿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591D16-5AAF-8FC9-FB6B-5B0A9621B718}"/>
              </a:ext>
            </a:extLst>
          </p:cNvPr>
          <p:cNvSpPr/>
          <p:nvPr/>
        </p:nvSpPr>
        <p:spPr>
          <a:xfrm>
            <a:off x="2856921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827DFE-9D00-FE2B-A3A2-06C3DD3065C2}"/>
              </a:ext>
            </a:extLst>
          </p:cNvPr>
          <p:cNvSpPr/>
          <p:nvPr/>
        </p:nvSpPr>
        <p:spPr>
          <a:xfrm>
            <a:off x="3640693" y="2043396"/>
            <a:ext cx="783772" cy="75577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099361E-B9A9-3EF3-4119-3852010EAB79}"/>
              </a:ext>
            </a:extLst>
          </p:cNvPr>
          <p:cNvSpPr/>
          <p:nvPr/>
        </p:nvSpPr>
        <p:spPr>
          <a:xfrm>
            <a:off x="442446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800FE46-D171-41EA-0C34-5D2D25C7447F}"/>
              </a:ext>
            </a:extLst>
          </p:cNvPr>
          <p:cNvSpPr/>
          <p:nvPr/>
        </p:nvSpPr>
        <p:spPr>
          <a:xfrm>
            <a:off x="5208237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0B80FE-349B-E9AA-7F8D-C6DACE7719A9}"/>
              </a:ext>
            </a:extLst>
          </p:cNvPr>
          <p:cNvSpPr/>
          <p:nvPr/>
        </p:nvSpPr>
        <p:spPr>
          <a:xfrm>
            <a:off x="5992009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啊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F53F36-BA7D-1177-0EA1-D7AF4EEF6FF5}"/>
              </a:ext>
            </a:extLst>
          </p:cNvPr>
          <p:cNvSpPr/>
          <p:nvPr/>
        </p:nvSpPr>
        <p:spPr>
          <a:xfrm>
            <a:off x="6775781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__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829E68-7A0F-854B-B3DE-B64E17FBE9D8}"/>
              </a:ext>
            </a:extLst>
          </p:cNvPr>
          <p:cNvSpPr/>
          <p:nvPr/>
        </p:nvSpPr>
        <p:spPr>
          <a:xfrm>
            <a:off x="7559553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范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C7D775-5CBF-4366-6D3C-36F3C34BC645}"/>
              </a:ext>
            </a:extLst>
          </p:cNvPr>
          <p:cNvSpPr/>
          <p:nvPr/>
        </p:nvSpPr>
        <p:spPr>
          <a:xfrm>
            <a:off x="8343325" y="2043396"/>
            <a:ext cx="783772" cy="755782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2A288-15B2-76CF-CBA5-399FAC3170E7}"/>
              </a:ext>
            </a:extLst>
          </p:cNvPr>
          <p:cNvSpPr txBox="1"/>
          <p:nvPr/>
        </p:nvSpPr>
        <p:spPr>
          <a:xfrm>
            <a:off x="2073149" y="4851917"/>
            <a:ext cx="5689920" cy="1569660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Iterator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&lt;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&gt;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.iterator();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while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JetBrains Mono"/>
              </a:rPr>
              <a:t>hasNext()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)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next();</a:t>
            </a:r>
            <a:b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A3B90B00-E68D-59BE-FB8F-8D1C6D2107B8}"/>
              </a:ext>
            </a:extLst>
          </p:cNvPr>
          <p:cNvSpPr/>
          <p:nvPr/>
        </p:nvSpPr>
        <p:spPr>
          <a:xfrm>
            <a:off x="9519658" y="3429000"/>
            <a:ext cx="391211" cy="1017037"/>
          </a:xfrm>
          <a:prstGeom prst="up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13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</p:spTree>
    <p:extLst>
      <p:ext uri="{BB962C8B-B14F-4D97-AF65-F5344CB8AC3E}">
        <p14:creationId xmlns:p14="http://schemas.microsoft.com/office/powerpoint/2010/main" val="156594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60030" y="2803848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B3A8AF-68B0-651D-3221-36BB53957C23}"/>
              </a:ext>
            </a:extLst>
          </p:cNvPr>
          <p:cNvSpPr/>
          <p:nvPr/>
        </p:nvSpPr>
        <p:spPr>
          <a:xfrm>
            <a:off x="877751" y="2535044"/>
            <a:ext cx="4925888" cy="795984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588665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60030" y="2803848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B3A8AF-68B0-651D-3221-36BB53957C23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DF10A2-35CF-523A-092B-E038870BB966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0;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8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3494313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DF10A2-35CF-523A-092B-E038870BB966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0;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EA6582-A262-2602-0D80-0E93C3C740A8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64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3494313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A038CB-501B-FC65-260A-53E6751F60E9}"/>
              </a:ext>
            </a:extLst>
          </p:cNvPr>
          <p:cNvSpPr/>
          <p:nvPr/>
        </p:nvSpPr>
        <p:spPr>
          <a:xfrm>
            <a:off x="877751" y="2535044"/>
            <a:ext cx="4925888" cy="795984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4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3494313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DF10A2-35CF-523A-092B-E038870BB966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1;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972C3-F811-8F66-B976-39AD3BF94DC6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39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194108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DF10A2-35CF-523A-092B-E038870BB966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1;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8972C3-F811-8F66-B976-39AD3BF94DC6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3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194108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5F0FAF-34D1-AE98-4236-50B920DC2A75}"/>
              </a:ext>
            </a:extLst>
          </p:cNvPr>
          <p:cNvSpPr/>
          <p:nvPr/>
        </p:nvSpPr>
        <p:spPr>
          <a:xfrm>
            <a:off x="877751" y="2535044"/>
            <a:ext cx="4925888" cy="795984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47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194108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D3EBC4-CA6C-67A7-9258-38CAF9D31E5C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9772B11-BFA5-D026-6302-D12B5B0050F9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2;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824454" y="1744297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928508" y="1744297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824454" y="3225819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3017149" y="3225819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5209844" y="3225819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CAB93-082D-DB85-A278-2C2573BF9F80}"/>
              </a:ext>
            </a:extLst>
          </p:cNvPr>
          <p:cNvSpPr/>
          <p:nvPr/>
        </p:nvSpPr>
        <p:spPr>
          <a:xfrm>
            <a:off x="824454" y="5146446"/>
            <a:ext cx="1763486" cy="57849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1AA0160-9777-D39A-F40D-8B638ED25089}"/>
              </a:ext>
            </a:extLst>
          </p:cNvPr>
          <p:cNvSpPr/>
          <p:nvPr/>
        </p:nvSpPr>
        <p:spPr>
          <a:xfrm>
            <a:off x="3017149" y="5146446"/>
            <a:ext cx="1763486" cy="5784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9504D7-0569-CED8-46ED-5EF303C5E19D}"/>
              </a:ext>
            </a:extLst>
          </p:cNvPr>
          <p:cNvSpPr/>
          <p:nvPr/>
        </p:nvSpPr>
        <p:spPr>
          <a:xfrm>
            <a:off x="5209843" y="5146446"/>
            <a:ext cx="2155371" cy="5784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2554" y="1231641"/>
            <a:ext cx="11652129" cy="3301030"/>
          </a:xfrm>
          <a:custGeom>
            <a:avLst/>
            <a:gdLst>
              <a:gd name="connsiteX0" fmla="*/ 0 w 11652129"/>
              <a:gd name="connsiteY0" fmla="*/ 550183 h 3301030"/>
              <a:gd name="connsiteX1" fmla="*/ 550183 w 11652129"/>
              <a:gd name="connsiteY1" fmla="*/ 0 h 3301030"/>
              <a:gd name="connsiteX2" fmla="*/ 1420703 w 11652129"/>
              <a:gd name="connsiteY2" fmla="*/ 0 h 3301030"/>
              <a:gd name="connsiteX3" fmla="*/ 1974671 w 11652129"/>
              <a:gd name="connsiteY3" fmla="*/ 0 h 3301030"/>
              <a:gd name="connsiteX4" fmla="*/ 2423121 w 11652129"/>
              <a:gd name="connsiteY4" fmla="*/ 0 h 3301030"/>
              <a:gd name="connsiteX5" fmla="*/ 3188124 w 11652129"/>
              <a:gd name="connsiteY5" fmla="*/ 0 h 3301030"/>
              <a:gd name="connsiteX6" fmla="*/ 3742091 w 11652129"/>
              <a:gd name="connsiteY6" fmla="*/ 0 h 3301030"/>
              <a:gd name="connsiteX7" fmla="*/ 4612612 w 11652129"/>
              <a:gd name="connsiteY7" fmla="*/ 0 h 3301030"/>
              <a:gd name="connsiteX8" fmla="*/ 5061062 w 11652129"/>
              <a:gd name="connsiteY8" fmla="*/ 0 h 3301030"/>
              <a:gd name="connsiteX9" fmla="*/ 5931582 w 11652129"/>
              <a:gd name="connsiteY9" fmla="*/ 0 h 3301030"/>
              <a:gd name="connsiteX10" fmla="*/ 6274514 w 11652129"/>
              <a:gd name="connsiteY10" fmla="*/ 0 h 3301030"/>
              <a:gd name="connsiteX11" fmla="*/ 6934000 w 11652129"/>
              <a:gd name="connsiteY11" fmla="*/ 0 h 3301030"/>
              <a:gd name="connsiteX12" fmla="*/ 7593485 w 11652129"/>
              <a:gd name="connsiteY12" fmla="*/ 0 h 3301030"/>
              <a:gd name="connsiteX13" fmla="*/ 8147452 w 11652129"/>
              <a:gd name="connsiteY13" fmla="*/ 0 h 3301030"/>
              <a:gd name="connsiteX14" fmla="*/ 9017973 w 11652129"/>
              <a:gd name="connsiteY14" fmla="*/ 0 h 3301030"/>
              <a:gd name="connsiteX15" fmla="*/ 9888493 w 11652129"/>
              <a:gd name="connsiteY15" fmla="*/ 0 h 3301030"/>
              <a:gd name="connsiteX16" fmla="*/ 10336943 w 11652129"/>
              <a:gd name="connsiteY16" fmla="*/ 0 h 3301030"/>
              <a:gd name="connsiteX17" fmla="*/ 11101946 w 11652129"/>
              <a:gd name="connsiteY17" fmla="*/ 0 h 3301030"/>
              <a:gd name="connsiteX18" fmla="*/ 11652129 w 11652129"/>
              <a:gd name="connsiteY18" fmla="*/ 550183 h 3301030"/>
              <a:gd name="connsiteX19" fmla="*/ 11652129 w 11652129"/>
              <a:gd name="connsiteY19" fmla="*/ 1122356 h 3301030"/>
              <a:gd name="connsiteX20" fmla="*/ 11652129 w 11652129"/>
              <a:gd name="connsiteY20" fmla="*/ 1628508 h 3301030"/>
              <a:gd name="connsiteX21" fmla="*/ 11652129 w 11652129"/>
              <a:gd name="connsiteY21" fmla="*/ 2222688 h 3301030"/>
              <a:gd name="connsiteX22" fmla="*/ 11652129 w 11652129"/>
              <a:gd name="connsiteY22" fmla="*/ 2750847 h 3301030"/>
              <a:gd name="connsiteX23" fmla="*/ 11101946 w 11652129"/>
              <a:gd name="connsiteY23" fmla="*/ 3301030 h 3301030"/>
              <a:gd name="connsiteX24" fmla="*/ 10336943 w 11652129"/>
              <a:gd name="connsiteY24" fmla="*/ 3301030 h 3301030"/>
              <a:gd name="connsiteX25" fmla="*/ 9994011 w 11652129"/>
              <a:gd name="connsiteY25" fmla="*/ 3301030 h 3301030"/>
              <a:gd name="connsiteX26" fmla="*/ 9334526 w 11652129"/>
              <a:gd name="connsiteY26" fmla="*/ 3301030 h 3301030"/>
              <a:gd name="connsiteX27" fmla="*/ 8886076 w 11652129"/>
              <a:gd name="connsiteY27" fmla="*/ 3301030 h 3301030"/>
              <a:gd name="connsiteX28" fmla="*/ 8121073 w 11652129"/>
              <a:gd name="connsiteY28" fmla="*/ 3301030 h 3301030"/>
              <a:gd name="connsiteX29" fmla="*/ 7672623 w 11652129"/>
              <a:gd name="connsiteY29" fmla="*/ 3301030 h 3301030"/>
              <a:gd name="connsiteX30" fmla="*/ 6907620 w 11652129"/>
              <a:gd name="connsiteY30" fmla="*/ 3301030 h 3301030"/>
              <a:gd name="connsiteX31" fmla="*/ 6564688 w 11652129"/>
              <a:gd name="connsiteY31" fmla="*/ 3301030 h 3301030"/>
              <a:gd name="connsiteX32" fmla="*/ 5799685 w 11652129"/>
              <a:gd name="connsiteY32" fmla="*/ 3301030 h 3301030"/>
              <a:gd name="connsiteX33" fmla="*/ 5351235 w 11652129"/>
              <a:gd name="connsiteY33" fmla="*/ 3301030 h 3301030"/>
              <a:gd name="connsiteX34" fmla="*/ 5008303 w 11652129"/>
              <a:gd name="connsiteY34" fmla="*/ 3301030 h 3301030"/>
              <a:gd name="connsiteX35" fmla="*/ 4559853 w 11652129"/>
              <a:gd name="connsiteY35" fmla="*/ 3301030 h 3301030"/>
              <a:gd name="connsiteX36" fmla="*/ 3794850 w 11652129"/>
              <a:gd name="connsiteY36" fmla="*/ 3301030 h 3301030"/>
              <a:gd name="connsiteX37" fmla="*/ 3346400 w 11652129"/>
              <a:gd name="connsiteY37" fmla="*/ 3301030 h 3301030"/>
              <a:gd name="connsiteX38" fmla="*/ 3003468 w 11652129"/>
              <a:gd name="connsiteY38" fmla="*/ 3301030 h 3301030"/>
              <a:gd name="connsiteX39" fmla="*/ 2555018 w 11652129"/>
              <a:gd name="connsiteY39" fmla="*/ 3301030 h 3301030"/>
              <a:gd name="connsiteX40" fmla="*/ 2001050 w 11652129"/>
              <a:gd name="connsiteY40" fmla="*/ 3301030 h 3301030"/>
              <a:gd name="connsiteX41" fmla="*/ 1341565 w 11652129"/>
              <a:gd name="connsiteY41" fmla="*/ 3301030 h 3301030"/>
              <a:gd name="connsiteX42" fmla="*/ 550183 w 11652129"/>
              <a:gd name="connsiteY42" fmla="*/ 3301030 h 3301030"/>
              <a:gd name="connsiteX43" fmla="*/ 0 w 11652129"/>
              <a:gd name="connsiteY43" fmla="*/ 2750847 h 3301030"/>
              <a:gd name="connsiteX44" fmla="*/ 0 w 11652129"/>
              <a:gd name="connsiteY44" fmla="*/ 2200681 h 3301030"/>
              <a:gd name="connsiteX45" fmla="*/ 0 w 11652129"/>
              <a:gd name="connsiteY45" fmla="*/ 1628508 h 3301030"/>
              <a:gd name="connsiteX46" fmla="*/ 0 w 11652129"/>
              <a:gd name="connsiteY46" fmla="*/ 1100349 h 3301030"/>
              <a:gd name="connsiteX47" fmla="*/ 0 w 11652129"/>
              <a:gd name="connsiteY47" fmla="*/ 550183 h 330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52129" h="3301030" extrusionOk="0">
                <a:moveTo>
                  <a:pt x="0" y="550183"/>
                </a:moveTo>
                <a:cubicBezTo>
                  <a:pt x="-53090" y="213578"/>
                  <a:pt x="239044" y="2733"/>
                  <a:pt x="550183" y="0"/>
                </a:cubicBezTo>
                <a:cubicBezTo>
                  <a:pt x="927910" y="5029"/>
                  <a:pt x="1156553" y="6895"/>
                  <a:pt x="1420703" y="0"/>
                </a:cubicBezTo>
                <a:cubicBezTo>
                  <a:pt x="1684853" y="-6895"/>
                  <a:pt x="1700189" y="10746"/>
                  <a:pt x="1974671" y="0"/>
                </a:cubicBezTo>
                <a:cubicBezTo>
                  <a:pt x="2249153" y="-10746"/>
                  <a:pt x="2260365" y="6053"/>
                  <a:pt x="2423121" y="0"/>
                </a:cubicBezTo>
                <a:cubicBezTo>
                  <a:pt x="2585877" y="-6053"/>
                  <a:pt x="2964176" y="26917"/>
                  <a:pt x="3188124" y="0"/>
                </a:cubicBezTo>
                <a:cubicBezTo>
                  <a:pt x="3412072" y="-26917"/>
                  <a:pt x="3564072" y="13337"/>
                  <a:pt x="3742091" y="0"/>
                </a:cubicBezTo>
                <a:cubicBezTo>
                  <a:pt x="3920110" y="-13337"/>
                  <a:pt x="4389834" y="14348"/>
                  <a:pt x="4612612" y="0"/>
                </a:cubicBezTo>
                <a:cubicBezTo>
                  <a:pt x="4835390" y="-14348"/>
                  <a:pt x="4848596" y="19788"/>
                  <a:pt x="5061062" y="0"/>
                </a:cubicBezTo>
                <a:cubicBezTo>
                  <a:pt x="5273528" y="-19788"/>
                  <a:pt x="5647671" y="-25331"/>
                  <a:pt x="5931582" y="0"/>
                </a:cubicBezTo>
                <a:cubicBezTo>
                  <a:pt x="6215493" y="25331"/>
                  <a:pt x="6136425" y="2831"/>
                  <a:pt x="6274514" y="0"/>
                </a:cubicBezTo>
                <a:cubicBezTo>
                  <a:pt x="6412603" y="-2831"/>
                  <a:pt x="6687388" y="-28818"/>
                  <a:pt x="6934000" y="0"/>
                </a:cubicBezTo>
                <a:cubicBezTo>
                  <a:pt x="7180612" y="28818"/>
                  <a:pt x="7280018" y="13749"/>
                  <a:pt x="7593485" y="0"/>
                </a:cubicBezTo>
                <a:cubicBezTo>
                  <a:pt x="7906952" y="-13749"/>
                  <a:pt x="7886260" y="21779"/>
                  <a:pt x="8147452" y="0"/>
                </a:cubicBezTo>
                <a:cubicBezTo>
                  <a:pt x="8408644" y="-21779"/>
                  <a:pt x="8811523" y="23046"/>
                  <a:pt x="9017973" y="0"/>
                </a:cubicBezTo>
                <a:cubicBezTo>
                  <a:pt x="9224423" y="-23046"/>
                  <a:pt x="9515704" y="-25725"/>
                  <a:pt x="9888493" y="0"/>
                </a:cubicBezTo>
                <a:cubicBezTo>
                  <a:pt x="10261282" y="25725"/>
                  <a:pt x="10184355" y="7974"/>
                  <a:pt x="10336943" y="0"/>
                </a:cubicBezTo>
                <a:cubicBezTo>
                  <a:pt x="10489531" y="-7974"/>
                  <a:pt x="10870433" y="3778"/>
                  <a:pt x="11101946" y="0"/>
                </a:cubicBezTo>
                <a:cubicBezTo>
                  <a:pt x="11382847" y="-46797"/>
                  <a:pt x="11656295" y="189970"/>
                  <a:pt x="11652129" y="550183"/>
                </a:cubicBezTo>
                <a:cubicBezTo>
                  <a:pt x="11678786" y="667744"/>
                  <a:pt x="11651905" y="945917"/>
                  <a:pt x="11652129" y="1122356"/>
                </a:cubicBezTo>
                <a:cubicBezTo>
                  <a:pt x="11652353" y="1298795"/>
                  <a:pt x="11646791" y="1459615"/>
                  <a:pt x="11652129" y="1628508"/>
                </a:cubicBezTo>
                <a:cubicBezTo>
                  <a:pt x="11657467" y="1797401"/>
                  <a:pt x="11663872" y="2038999"/>
                  <a:pt x="11652129" y="2222688"/>
                </a:cubicBezTo>
                <a:cubicBezTo>
                  <a:pt x="11640386" y="2406377"/>
                  <a:pt x="11652269" y="2610871"/>
                  <a:pt x="11652129" y="2750847"/>
                </a:cubicBezTo>
                <a:cubicBezTo>
                  <a:pt x="11667449" y="3085039"/>
                  <a:pt x="11388255" y="3310284"/>
                  <a:pt x="11101946" y="3301030"/>
                </a:cubicBezTo>
                <a:cubicBezTo>
                  <a:pt x="10825757" y="3267341"/>
                  <a:pt x="10692732" y="3275249"/>
                  <a:pt x="10336943" y="3301030"/>
                </a:cubicBezTo>
                <a:cubicBezTo>
                  <a:pt x="9981154" y="3326811"/>
                  <a:pt x="10157881" y="3308412"/>
                  <a:pt x="9994011" y="3301030"/>
                </a:cubicBezTo>
                <a:cubicBezTo>
                  <a:pt x="9830141" y="3293648"/>
                  <a:pt x="9552139" y="3306798"/>
                  <a:pt x="9334526" y="3301030"/>
                </a:cubicBezTo>
                <a:cubicBezTo>
                  <a:pt x="9116914" y="3295262"/>
                  <a:pt x="9096785" y="3315879"/>
                  <a:pt x="8886076" y="3301030"/>
                </a:cubicBezTo>
                <a:cubicBezTo>
                  <a:pt x="8675367" y="3286182"/>
                  <a:pt x="8347666" y="3328757"/>
                  <a:pt x="8121073" y="3301030"/>
                </a:cubicBezTo>
                <a:cubicBezTo>
                  <a:pt x="7894480" y="3273303"/>
                  <a:pt x="7817706" y="3320870"/>
                  <a:pt x="7672623" y="3301030"/>
                </a:cubicBezTo>
                <a:cubicBezTo>
                  <a:pt x="7527540" y="3281191"/>
                  <a:pt x="7114901" y="3311300"/>
                  <a:pt x="6907620" y="3301030"/>
                </a:cubicBezTo>
                <a:cubicBezTo>
                  <a:pt x="6700339" y="3290760"/>
                  <a:pt x="6672171" y="3298936"/>
                  <a:pt x="6564688" y="3301030"/>
                </a:cubicBezTo>
                <a:cubicBezTo>
                  <a:pt x="6457205" y="3303124"/>
                  <a:pt x="6100252" y="3299785"/>
                  <a:pt x="5799685" y="3301030"/>
                </a:cubicBezTo>
                <a:cubicBezTo>
                  <a:pt x="5499118" y="3302275"/>
                  <a:pt x="5487796" y="3298255"/>
                  <a:pt x="5351235" y="3301030"/>
                </a:cubicBezTo>
                <a:cubicBezTo>
                  <a:pt x="5214674" y="3303806"/>
                  <a:pt x="5101544" y="3295469"/>
                  <a:pt x="5008303" y="3301030"/>
                </a:cubicBezTo>
                <a:cubicBezTo>
                  <a:pt x="4915062" y="3306591"/>
                  <a:pt x="4739693" y="3309612"/>
                  <a:pt x="4559853" y="3301030"/>
                </a:cubicBezTo>
                <a:cubicBezTo>
                  <a:pt x="4380013" y="3292449"/>
                  <a:pt x="4022373" y="3287550"/>
                  <a:pt x="3794850" y="3301030"/>
                </a:cubicBezTo>
                <a:cubicBezTo>
                  <a:pt x="3567327" y="3314510"/>
                  <a:pt x="3467169" y="3308154"/>
                  <a:pt x="3346400" y="3301030"/>
                </a:cubicBezTo>
                <a:cubicBezTo>
                  <a:pt x="3225631" y="3293907"/>
                  <a:pt x="3158236" y="3293777"/>
                  <a:pt x="3003468" y="3301030"/>
                </a:cubicBezTo>
                <a:cubicBezTo>
                  <a:pt x="2848700" y="3308283"/>
                  <a:pt x="2698722" y="3292260"/>
                  <a:pt x="2555018" y="3301030"/>
                </a:cubicBezTo>
                <a:cubicBezTo>
                  <a:pt x="2411314" y="3309801"/>
                  <a:pt x="2227840" y="3297494"/>
                  <a:pt x="2001050" y="3301030"/>
                </a:cubicBezTo>
                <a:cubicBezTo>
                  <a:pt x="1774260" y="3304566"/>
                  <a:pt x="1484583" y="3293162"/>
                  <a:pt x="1341565" y="3301030"/>
                </a:cubicBezTo>
                <a:cubicBezTo>
                  <a:pt x="1198548" y="3308898"/>
                  <a:pt x="772116" y="3327337"/>
                  <a:pt x="550183" y="3301030"/>
                </a:cubicBezTo>
                <a:cubicBezTo>
                  <a:pt x="267229" y="3354760"/>
                  <a:pt x="16907" y="3062570"/>
                  <a:pt x="0" y="2750847"/>
                </a:cubicBezTo>
                <a:cubicBezTo>
                  <a:pt x="-23143" y="2614159"/>
                  <a:pt x="-26490" y="2382210"/>
                  <a:pt x="0" y="2200681"/>
                </a:cubicBezTo>
                <a:cubicBezTo>
                  <a:pt x="26490" y="2019152"/>
                  <a:pt x="-21863" y="1876192"/>
                  <a:pt x="0" y="1628508"/>
                </a:cubicBezTo>
                <a:cubicBezTo>
                  <a:pt x="21863" y="1380824"/>
                  <a:pt x="-21348" y="1300078"/>
                  <a:pt x="0" y="1100349"/>
                </a:cubicBezTo>
                <a:cubicBezTo>
                  <a:pt x="21348" y="900620"/>
                  <a:pt x="22117" y="757305"/>
                  <a:pt x="0" y="55018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7B58E4D-211D-967B-5144-9A6C1CF1F00C}"/>
              </a:ext>
            </a:extLst>
          </p:cNvPr>
          <p:cNvSpPr/>
          <p:nvPr/>
        </p:nvSpPr>
        <p:spPr>
          <a:xfrm>
            <a:off x="382554" y="4828591"/>
            <a:ext cx="11652129" cy="1595535"/>
          </a:xfrm>
          <a:custGeom>
            <a:avLst/>
            <a:gdLst>
              <a:gd name="connsiteX0" fmla="*/ 0 w 11652129"/>
              <a:gd name="connsiteY0" fmla="*/ 265928 h 1595535"/>
              <a:gd name="connsiteX1" fmla="*/ 265928 w 11652129"/>
              <a:gd name="connsiteY1" fmla="*/ 0 h 1595535"/>
              <a:gd name="connsiteX2" fmla="*/ 1183351 w 11652129"/>
              <a:gd name="connsiteY2" fmla="*/ 0 h 1595535"/>
              <a:gd name="connsiteX3" fmla="*/ 1767165 w 11652129"/>
              <a:gd name="connsiteY3" fmla="*/ 0 h 1595535"/>
              <a:gd name="connsiteX4" fmla="*/ 2239776 w 11652129"/>
              <a:gd name="connsiteY4" fmla="*/ 0 h 1595535"/>
              <a:gd name="connsiteX5" fmla="*/ 3045996 w 11652129"/>
              <a:gd name="connsiteY5" fmla="*/ 0 h 1595535"/>
              <a:gd name="connsiteX6" fmla="*/ 3629811 w 11652129"/>
              <a:gd name="connsiteY6" fmla="*/ 0 h 1595535"/>
              <a:gd name="connsiteX7" fmla="*/ 4547233 w 11652129"/>
              <a:gd name="connsiteY7" fmla="*/ 0 h 1595535"/>
              <a:gd name="connsiteX8" fmla="*/ 5019845 w 11652129"/>
              <a:gd name="connsiteY8" fmla="*/ 0 h 1595535"/>
              <a:gd name="connsiteX9" fmla="*/ 5937267 w 11652129"/>
              <a:gd name="connsiteY9" fmla="*/ 0 h 1595535"/>
              <a:gd name="connsiteX10" fmla="*/ 6298676 w 11652129"/>
              <a:gd name="connsiteY10" fmla="*/ 0 h 1595535"/>
              <a:gd name="connsiteX11" fmla="*/ 6993693 w 11652129"/>
              <a:gd name="connsiteY11" fmla="*/ 0 h 1595535"/>
              <a:gd name="connsiteX12" fmla="*/ 7688710 w 11652129"/>
              <a:gd name="connsiteY12" fmla="*/ 0 h 1595535"/>
              <a:gd name="connsiteX13" fmla="*/ 8272525 w 11652129"/>
              <a:gd name="connsiteY13" fmla="*/ 0 h 1595535"/>
              <a:gd name="connsiteX14" fmla="*/ 9189947 w 11652129"/>
              <a:gd name="connsiteY14" fmla="*/ 0 h 1595535"/>
              <a:gd name="connsiteX15" fmla="*/ 10107370 w 11652129"/>
              <a:gd name="connsiteY15" fmla="*/ 0 h 1595535"/>
              <a:gd name="connsiteX16" fmla="*/ 10579981 w 11652129"/>
              <a:gd name="connsiteY16" fmla="*/ 0 h 1595535"/>
              <a:gd name="connsiteX17" fmla="*/ 11386201 w 11652129"/>
              <a:gd name="connsiteY17" fmla="*/ 0 h 1595535"/>
              <a:gd name="connsiteX18" fmla="*/ 11652129 w 11652129"/>
              <a:gd name="connsiteY18" fmla="*/ 265928 h 1595535"/>
              <a:gd name="connsiteX19" fmla="*/ 11652129 w 11652129"/>
              <a:gd name="connsiteY19" fmla="*/ 808404 h 1595535"/>
              <a:gd name="connsiteX20" fmla="*/ 11652129 w 11652129"/>
              <a:gd name="connsiteY20" fmla="*/ 1329607 h 1595535"/>
              <a:gd name="connsiteX21" fmla="*/ 11386201 w 11652129"/>
              <a:gd name="connsiteY21" fmla="*/ 1595535 h 1595535"/>
              <a:gd name="connsiteX22" fmla="*/ 10802387 w 11652129"/>
              <a:gd name="connsiteY22" fmla="*/ 1595535 h 1595535"/>
              <a:gd name="connsiteX23" fmla="*/ 10107370 w 11652129"/>
              <a:gd name="connsiteY23" fmla="*/ 1595535 h 1595535"/>
              <a:gd name="connsiteX24" fmla="*/ 9745961 w 11652129"/>
              <a:gd name="connsiteY24" fmla="*/ 1595535 h 1595535"/>
              <a:gd name="connsiteX25" fmla="*/ 9384552 w 11652129"/>
              <a:gd name="connsiteY25" fmla="*/ 1595535 h 1595535"/>
              <a:gd name="connsiteX26" fmla="*/ 8689535 w 11652129"/>
              <a:gd name="connsiteY26" fmla="*/ 1595535 h 1595535"/>
              <a:gd name="connsiteX27" fmla="*/ 8216923 w 11652129"/>
              <a:gd name="connsiteY27" fmla="*/ 1595535 h 1595535"/>
              <a:gd name="connsiteX28" fmla="*/ 7410703 w 11652129"/>
              <a:gd name="connsiteY28" fmla="*/ 1595535 h 1595535"/>
              <a:gd name="connsiteX29" fmla="*/ 6938092 w 11652129"/>
              <a:gd name="connsiteY29" fmla="*/ 1595535 h 1595535"/>
              <a:gd name="connsiteX30" fmla="*/ 6131872 w 11652129"/>
              <a:gd name="connsiteY30" fmla="*/ 1595535 h 1595535"/>
              <a:gd name="connsiteX31" fmla="*/ 5770463 w 11652129"/>
              <a:gd name="connsiteY31" fmla="*/ 1595535 h 1595535"/>
              <a:gd name="connsiteX32" fmla="*/ 4964243 w 11652129"/>
              <a:gd name="connsiteY32" fmla="*/ 1595535 h 1595535"/>
              <a:gd name="connsiteX33" fmla="*/ 4491632 w 11652129"/>
              <a:gd name="connsiteY33" fmla="*/ 1595535 h 1595535"/>
              <a:gd name="connsiteX34" fmla="*/ 4130223 w 11652129"/>
              <a:gd name="connsiteY34" fmla="*/ 1595535 h 1595535"/>
              <a:gd name="connsiteX35" fmla="*/ 3657611 w 11652129"/>
              <a:gd name="connsiteY35" fmla="*/ 1595535 h 1595535"/>
              <a:gd name="connsiteX36" fmla="*/ 2851391 w 11652129"/>
              <a:gd name="connsiteY36" fmla="*/ 1595535 h 1595535"/>
              <a:gd name="connsiteX37" fmla="*/ 2378780 w 11652129"/>
              <a:gd name="connsiteY37" fmla="*/ 1595535 h 1595535"/>
              <a:gd name="connsiteX38" fmla="*/ 2017371 w 11652129"/>
              <a:gd name="connsiteY38" fmla="*/ 1595535 h 1595535"/>
              <a:gd name="connsiteX39" fmla="*/ 1544759 w 11652129"/>
              <a:gd name="connsiteY39" fmla="*/ 1595535 h 1595535"/>
              <a:gd name="connsiteX40" fmla="*/ 960945 w 11652129"/>
              <a:gd name="connsiteY40" fmla="*/ 1595535 h 1595535"/>
              <a:gd name="connsiteX41" fmla="*/ 265928 w 11652129"/>
              <a:gd name="connsiteY41" fmla="*/ 1595535 h 1595535"/>
              <a:gd name="connsiteX42" fmla="*/ 0 w 11652129"/>
              <a:gd name="connsiteY42" fmla="*/ 1329607 h 1595535"/>
              <a:gd name="connsiteX43" fmla="*/ 0 w 11652129"/>
              <a:gd name="connsiteY43" fmla="*/ 776494 h 1595535"/>
              <a:gd name="connsiteX44" fmla="*/ 0 w 11652129"/>
              <a:gd name="connsiteY44" fmla="*/ 265928 h 159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52129" h="1595535" extrusionOk="0">
                <a:moveTo>
                  <a:pt x="0" y="265928"/>
                </a:moveTo>
                <a:cubicBezTo>
                  <a:pt x="-25324" y="103439"/>
                  <a:pt x="91248" y="10438"/>
                  <a:pt x="265928" y="0"/>
                </a:cubicBezTo>
                <a:cubicBezTo>
                  <a:pt x="524137" y="20567"/>
                  <a:pt x="933520" y="275"/>
                  <a:pt x="1183351" y="0"/>
                </a:cubicBezTo>
                <a:cubicBezTo>
                  <a:pt x="1433182" y="-275"/>
                  <a:pt x="1596267" y="-24641"/>
                  <a:pt x="1767165" y="0"/>
                </a:cubicBezTo>
                <a:cubicBezTo>
                  <a:pt x="1938063" y="24641"/>
                  <a:pt x="2059461" y="18512"/>
                  <a:pt x="2239776" y="0"/>
                </a:cubicBezTo>
                <a:cubicBezTo>
                  <a:pt x="2420091" y="-18512"/>
                  <a:pt x="2723160" y="-40288"/>
                  <a:pt x="3045996" y="0"/>
                </a:cubicBezTo>
                <a:cubicBezTo>
                  <a:pt x="3368832" y="40288"/>
                  <a:pt x="3511208" y="4941"/>
                  <a:pt x="3629811" y="0"/>
                </a:cubicBezTo>
                <a:cubicBezTo>
                  <a:pt x="3748415" y="-4941"/>
                  <a:pt x="4352889" y="44937"/>
                  <a:pt x="4547233" y="0"/>
                </a:cubicBezTo>
                <a:cubicBezTo>
                  <a:pt x="4741577" y="-44937"/>
                  <a:pt x="4914205" y="18184"/>
                  <a:pt x="5019845" y="0"/>
                </a:cubicBezTo>
                <a:cubicBezTo>
                  <a:pt x="5125485" y="-18184"/>
                  <a:pt x="5591017" y="-7279"/>
                  <a:pt x="5937267" y="0"/>
                </a:cubicBezTo>
                <a:cubicBezTo>
                  <a:pt x="6283517" y="7279"/>
                  <a:pt x="6209452" y="16229"/>
                  <a:pt x="6298676" y="0"/>
                </a:cubicBezTo>
                <a:cubicBezTo>
                  <a:pt x="6387900" y="-16229"/>
                  <a:pt x="6818183" y="-21292"/>
                  <a:pt x="6993693" y="0"/>
                </a:cubicBezTo>
                <a:cubicBezTo>
                  <a:pt x="7169203" y="21292"/>
                  <a:pt x="7430167" y="21321"/>
                  <a:pt x="7688710" y="0"/>
                </a:cubicBezTo>
                <a:cubicBezTo>
                  <a:pt x="7947253" y="-21321"/>
                  <a:pt x="8020522" y="24818"/>
                  <a:pt x="8272525" y="0"/>
                </a:cubicBezTo>
                <a:cubicBezTo>
                  <a:pt x="8524528" y="-24818"/>
                  <a:pt x="8759605" y="-26265"/>
                  <a:pt x="9189947" y="0"/>
                </a:cubicBezTo>
                <a:cubicBezTo>
                  <a:pt x="9620289" y="26265"/>
                  <a:pt x="9780670" y="18656"/>
                  <a:pt x="10107370" y="0"/>
                </a:cubicBezTo>
                <a:cubicBezTo>
                  <a:pt x="10434070" y="-18656"/>
                  <a:pt x="10476289" y="18296"/>
                  <a:pt x="10579981" y="0"/>
                </a:cubicBezTo>
                <a:cubicBezTo>
                  <a:pt x="10683673" y="-18296"/>
                  <a:pt x="11064545" y="4428"/>
                  <a:pt x="11386201" y="0"/>
                </a:cubicBezTo>
                <a:cubicBezTo>
                  <a:pt x="11528204" y="-9918"/>
                  <a:pt x="11653890" y="95245"/>
                  <a:pt x="11652129" y="265928"/>
                </a:cubicBezTo>
                <a:cubicBezTo>
                  <a:pt x="11638253" y="404583"/>
                  <a:pt x="11662609" y="562115"/>
                  <a:pt x="11652129" y="808404"/>
                </a:cubicBezTo>
                <a:cubicBezTo>
                  <a:pt x="11641649" y="1054693"/>
                  <a:pt x="11666693" y="1125892"/>
                  <a:pt x="11652129" y="1329607"/>
                </a:cubicBezTo>
                <a:cubicBezTo>
                  <a:pt x="11670897" y="1465343"/>
                  <a:pt x="11518284" y="1619007"/>
                  <a:pt x="11386201" y="1595535"/>
                </a:cubicBezTo>
                <a:cubicBezTo>
                  <a:pt x="11259860" y="1607228"/>
                  <a:pt x="10925327" y="1590482"/>
                  <a:pt x="10802387" y="1595535"/>
                </a:cubicBezTo>
                <a:cubicBezTo>
                  <a:pt x="10679447" y="1600588"/>
                  <a:pt x="10266376" y="1626850"/>
                  <a:pt x="10107370" y="1595535"/>
                </a:cubicBezTo>
                <a:cubicBezTo>
                  <a:pt x="9948364" y="1564220"/>
                  <a:pt x="9890767" y="1582757"/>
                  <a:pt x="9745961" y="1595535"/>
                </a:cubicBezTo>
                <a:cubicBezTo>
                  <a:pt x="9601155" y="1608313"/>
                  <a:pt x="9499649" y="1594865"/>
                  <a:pt x="9384552" y="1595535"/>
                </a:cubicBezTo>
                <a:cubicBezTo>
                  <a:pt x="9269455" y="1596205"/>
                  <a:pt x="8894321" y="1595542"/>
                  <a:pt x="8689535" y="1595535"/>
                </a:cubicBezTo>
                <a:cubicBezTo>
                  <a:pt x="8484749" y="1595528"/>
                  <a:pt x="8316290" y="1587556"/>
                  <a:pt x="8216923" y="1595535"/>
                </a:cubicBezTo>
                <a:cubicBezTo>
                  <a:pt x="8117556" y="1603514"/>
                  <a:pt x="7575674" y="1586011"/>
                  <a:pt x="7410703" y="1595535"/>
                </a:cubicBezTo>
                <a:cubicBezTo>
                  <a:pt x="7245732" y="1605059"/>
                  <a:pt x="7034220" y="1588976"/>
                  <a:pt x="6938092" y="1595535"/>
                </a:cubicBezTo>
                <a:cubicBezTo>
                  <a:pt x="6841964" y="1602094"/>
                  <a:pt x="6440459" y="1568076"/>
                  <a:pt x="6131872" y="1595535"/>
                </a:cubicBezTo>
                <a:cubicBezTo>
                  <a:pt x="5823285" y="1622994"/>
                  <a:pt x="5854746" y="1608978"/>
                  <a:pt x="5770463" y="1595535"/>
                </a:cubicBezTo>
                <a:cubicBezTo>
                  <a:pt x="5686180" y="1582092"/>
                  <a:pt x="5182116" y="1631375"/>
                  <a:pt x="4964243" y="1595535"/>
                </a:cubicBezTo>
                <a:cubicBezTo>
                  <a:pt x="4746370" y="1559695"/>
                  <a:pt x="4690739" y="1594385"/>
                  <a:pt x="4491632" y="1595535"/>
                </a:cubicBezTo>
                <a:cubicBezTo>
                  <a:pt x="4292525" y="1596685"/>
                  <a:pt x="4310055" y="1602642"/>
                  <a:pt x="4130223" y="1595535"/>
                </a:cubicBezTo>
                <a:cubicBezTo>
                  <a:pt x="3950391" y="1588428"/>
                  <a:pt x="3854063" y="1606940"/>
                  <a:pt x="3657611" y="1595535"/>
                </a:cubicBezTo>
                <a:cubicBezTo>
                  <a:pt x="3461159" y="1584130"/>
                  <a:pt x="3045295" y="1558315"/>
                  <a:pt x="2851391" y="1595535"/>
                </a:cubicBezTo>
                <a:cubicBezTo>
                  <a:pt x="2657487" y="1632755"/>
                  <a:pt x="2535993" y="1580116"/>
                  <a:pt x="2378780" y="1595535"/>
                </a:cubicBezTo>
                <a:cubicBezTo>
                  <a:pt x="2221567" y="1610954"/>
                  <a:pt x="2135724" y="1581565"/>
                  <a:pt x="2017371" y="1595535"/>
                </a:cubicBezTo>
                <a:cubicBezTo>
                  <a:pt x="1899018" y="1609505"/>
                  <a:pt x="1674740" y="1588978"/>
                  <a:pt x="1544759" y="1595535"/>
                </a:cubicBezTo>
                <a:cubicBezTo>
                  <a:pt x="1414778" y="1602092"/>
                  <a:pt x="1093587" y="1599173"/>
                  <a:pt x="960945" y="1595535"/>
                </a:cubicBezTo>
                <a:cubicBezTo>
                  <a:pt x="828303" y="1591897"/>
                  <a:pt x="507552" y="1578643"/>
                  <a:pt x="265928" y="1595535"/>
                </a:cubicBezTo>
                <a:cubicBezTo>
                  <a:pt x="102686" y="1611789"/>
                  <a:pt x="28558" y="1482884"/>
                  <a:pt x="0" y="1329607"/>
                </a:cubicBezTo>
                <a:cubicBezTo>
                  <a:pt x="-15023" y="1215341"/>
                  <a:pt x="22343" y="901496"/>
                  <a:pt x="0" y="776494"/>
                </a:cubicBezTo>
                <a:cubicBezTo>
                  <a:pt x="-22343" y="651492"/>
                  <a:pt x="20388" y="378418"/>
                  <a:pt x="0" y="2659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8955946" y="1282632"/>
            <a:ext cx="15953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23B07C-7A1C-C83D-F26B-3D0EA8CA66CA}"/>
              </a:ext>
            </a:extLst>
          </p:cNvPr>
          <p:cNvSpPr/>
          <p:nvPr/>
        </p:nvSpPr>
        <p:spPr>
          <a:xfrm>
            <a:off x="8955946" y="4854058"/>
            <a:ext cx="15953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</a:t>
            </a:r>
          </a:p>
        </p:txBody>
      </p:sp>
    </p:spTree>
    <p:extLst>
      <p:ext uri="{BB962C8B-B14F-4D97-AF65-F5344CB8AC3E}">
        <p14:creationId xmlns:p14="http://schemas.microsoft.com/office/powerpoint/2010/main" val="84424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903234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D3EBC4-CA6C-67A7-9258-38CAF9D31E5C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9772B11-BFA5-D026-6302-D12B5B0050F9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2;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6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903234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50AFE7-76D2-E271-87AD-27FBCA013750}"/>
              </a:ext>
            </a:extLst>
          </p:cNvPr>
          <p:cNvSpPr/>
          <p:nvPr/>
        </p:nvSpPr>
        <p:spPr>
          <a:xfrm>
            <a:off x="877751" y="2535044"/>
            <a:ext cx="4925888" cy="795984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98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706183" y="4903234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B0672F-9854-FB54-B775-BF0D743A7DB3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1813F6E-13BB-2285-A109-B2ACC04E06B3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3;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657196" y="5787011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B0672F-9854-FB54-B775-BF0D743A7DB3}"/>
              </a:ext>
            </a:extLst>
          </p:cNvPr>
          <p:cNvSpPr/>
          <p:nvPr/>
        </p:nvSpPr>
        <p:spPr>
          <a:xfrm>
            <a:off x="877753" y="3349689"/>
            <a:ext cx="4925888" cy="1175658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1813F6E-13BB-2285-A109-B2ACC04E06B3}"/>
              </a:ext>
            </a:extLst>
          </p:cNvPr>
          <p:cNvSpPr/>
          <p:nvPr/>
        </p:nvSpPr>
        <p:spPr>
          <a:xfrm>
            <a:off x="6596548" y="1856067"/>
            <a:ext cx="1623526" cy="51789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3;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5E4BCF-CD00-9273-2A2A-C179779FE06E}"/>
              </a:ext>
            </a:extLst>
          </p:cNvPr>
          <p:cNvSpPr txBox="1"/>
          <p:nvPr/>
        </p:nvSpPr>
        <p:spPr>
          <a:xfrm>
            <a:off x="7178826" y="5421081"/>
            <a:ext cx="360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4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5E0B4A18-F488-3B47-CC2A-96DF4CC2D8C8}"/>
              </a:ext>
            </a:extLst>
          </p:cNvPr>
          <p:cNvSpPr/>
          <p:nvPr/>
        </p:nvSpPr>
        <p:spPr>
          <a:xfrm>
            <a:off x="10944810" y="264056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DD3163-70A1-99D5-88C3-44B29386E482}"/>
              </a:ext>
            </a:extLst>
          </p:cNvPr>
          <p:cNvSpPr/>
          <p:nvPr/>
        </p:nvSpPr>
        <p:spPr>
          <a:xfrm>
            <a:off x="10944809" y="3331028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1B5EE-A58F-B8D9-3423-262625A42FA8}"/>
              </a:ext>
            </a:extLst>
          </p:cNvPr>
          <p:cNvSpPr/>
          <p:nvPr/>
        </p:nvSpPr>
        <p:spPr>
          <a:xfrm>
            <a:off x="10944809" y="4030823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DDA34-1295-6DEB-CF94-280645BA3897}"/>
              </a:ext>
            </a:extLst>
          </p:cNvPr>
          <p:cNvSpPr/>
          <p:nvPr/>
        </p:nvSpPr>
        <p:spPr>
          <a:xfrm>
            <a:off x="10944808" y="4739949"/>
            <a:ext cx="699796" cy="70912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迭代器源码解析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E61AAC-D6DF-A1BE-2E36-BADD4CC2BD31}"/>
              </a:ext>
            </a:extLst>
          </p:cNvPr>
          <p:cNvSpPr txBox="1"/>
          <p:nvPr/>
        </p:nvSpPr>
        <p:spPr>
          <a:xfrm>
            <a:off x="877752" y="1874728"/>
            <a:ext cx="4925889" cy="3108543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private class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implements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&gt;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      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 err="1">
                <a:solidFill>
                  <a:srgbClr val="0033B3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hasNext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!=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public </a:t>
            </a:r>
            <a:r>
              <a:rPr lang="en-US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 {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cursor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+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lang="it-IT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it-IT" altLang="zh-CN" sz="1400" dirty="0">
                <a:solidFill>
                  <a:srgbClr val="007E8A"/>
                </a:solidFill>
                <a:latin typeface="Consolas" panose="020B0609020204030204" pitchFamily="49" charset="0"/>
              </a:rPr>
              <a:t>E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elementData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[</a:t>
            </a:r>
            <a:r>
              <a:rPr lang="it-IT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lastRet 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= </a:t>
            </a:r>
            <a:r>
              <a:rPr lang="it-IT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it-IT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];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b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algn="l"/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A62035-FF5A-4C0E-60DE-50AB3A06DCB2}"/>
              </a:ext>
            </a:extLst>
          </p:cNvPr>
          <p:cNvSpPr txBox="1"/>
          <p:nvPr/>
        </p:nvSpPr>
        <p:spPr>
          <a:xfrm>
            <a:off x="877752" y="5094514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Iterator&lt;String&gt; it = list.iterator();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264EB5-30AB-0DD8-BABE-C73141157D2D}"/>
              </a:ext>
            </a:extLst>
          </p:cNvPr>
          <p:cNvSpPr/>
          <p:nvPr/>
        </p:nvSpPr>
        <p:spPr>
          <a:xfrm>
            <a:off x="8434874" y="264056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523569-9F51-E5A3-2EC5-DABFBCD34DD8}"/>
              </a:ext>
            </a:extLst>
          </p:cNvPr>
          <p:cNvSpPr/>
          <p:nvPr/>
        </p:nvSpPr>
        <p:spPr>
          <a:xfrm>
            <a:off x="8434873" y="3331028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3780BC-2C00-99A5-097C-0AB2F1C58978}"/>
              </a:ext>
            </a:extLst>
          </p:cNvPr>
          <p:cNvSpPr/>
          <p:nvPr/>
        </p:nvSpPr>
        <p:spPr>
          <a:xfrm>
            <a:off x="8434873" y="4030823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77FE9F-137F-2148-5423-EC3C134415F9}"/>
              </a:ext>
            </a:extLst>
          </p:cNvPr>
          <p:cNvSpPr/>
          <p:nvPr/>
        </p:nvSpPr>
        <p:spPr>
          <a:xfrm>
            <a:off x="8434872" y="4739949"/>
            <a:ext cx="2509935" cy="7091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2BD92A-C57F-9663-0408-7F9A82D90950}"/>
              </a:ext>
            </a:extLst>
          </p:cNvPr>
          <p:cNvSpPr/>
          <p:nvPr/>
        </p:nvSpPr>
        <p:spPr>
          <a:xfrm>
            <a:off x="6657196" y="5787011"/>
            <a:ext cx="1404256" cy="38255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onsolas" panose="020B0609020204030204" pitchFamily="49" charset="0"/>
              </a:rPr>
              <a:t>cursor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F75123-6F09-207E-8203-50A247432894}"/>
              </a:ext>
            </a:extLst>
          </p:cNvPr>
          <p:cNvSpPr txBox="1"/>
          <p:nvPr/>
        </p:nvSpPr>
        <p:spPr>
          <a:xfrm>
            <a:off x="9012981" y="1940043"/>
            <a:ext cx="135371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871094"/>
                </a:solidFill>
                <a:latin typeface="Consolas" panose="020B0609020204030204" pitchFamily="49" charset="0"/>
              </a:rPr>
              <a:t>size = 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215374-92D9-E653-4770-CE9C89026256}"/>
              </a:ext>
            </a:extLst>
          </p:cNvPr>
          <p:cNvSpPr txBox="1"/>
          <p:nvPr/>
        </p:nvSpPr>
        <p:spPr>
          <a:xfrm>
            <a:off x="8915008" y="5788869"/>
            <a:ext cx="18805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elementData[]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5E4BCF-CD00-9273-2A2A-C179779FE06E}"/>
              </a:ext>
            </a:extLst>
          </p:cNvPr>
          <p:cNvSpPr txBox="1"/>
          <p:nvPr/>
        </p:nvSpPr>
        <p:spPr>
          <a:xfrm>
            <a:off x="7178826" y="5421081"/>
            <a:ext cx="360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C350CD-E878-845F-5798-97C18F262EAC}"/>
              </a:ext>
            </a:extLst>
          </p:cNvPr>
          <p:cNvSpPr/>
          <p:nvPr/>
        </p:nvSpPr>
        <p:spPr>
          <a:xfrm>
            <a:off x="877751" y="2535044"/>
            <a:ext cx="4925888" cy="795984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82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C98C8F-B43A-5D94-CC17-B7A2EE124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8633" y="1420853"/>
            <a:ext cx="5760538" cy="5203118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迭代器遍历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hashNext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() 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判断集合中是否还有元素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next() 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取出集合元素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并将指针向后移动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注意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在循环过程中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next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方法最好只调用一次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27A6C-F765-CB22-DAF1-970164FB26B9}"/>
              </a:ext>
            </a:extLst>
          </p:cNvPr>
          <p:cNvSpPr txBox="1"/>
          <p:nvPr/>
        </p:nvSpPr>
        <p:spPr>
          <a:xfrm>
            <a:off x="5096390" y="2283148"/>
            <a:ext cx="4925889" cy="1384995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Iterator&lt;String&gt; it =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集合对象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.iterator();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while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(it.hasNext())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String s = it.next();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System.</a:t>
            </a:r>
            <a:r>
              <a:rPr lang="zh-CN" altLang="zh-CN" sz="1400" dirty="0">
                <a:solidFill>
                  <a:srgbClr val="871094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.println(s);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92FD32E-4660-061B-7E43-4950685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80730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集合的通用遍历方式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A1D4C5F-F5B2-2A2C-A3FF-618C224F5920}"/>
              </a:ext>
            </a:extLst>
          </p:cNvPr>
          <p:cNvSpPr txBox="1"/>
          <p:nvPr/>
        </p:nvSpPr>
        <p:spPr>
          <a:xfrm>
            <a:off x="1312402" y="1934515"/>
            <a:ext cx="6633391" cy="184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增强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foreach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增强 </a:t>
            </a: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0B4453D-271E-76D4-FD1B-62A3C99A48F1}"/>
              </a:ext>
            </a:extLst>
          </p:cNvPr>
          <p:cNvSpPr txBox="1"/>
          <p:nvPr/>
        </p:nvSpPr>
        <p:spPr>
          <a:xfrm>
            <a:off x="877752" y="1842128"/>
            <a:ext cx="10088155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简化迭代器的代码书写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之后出现的，其内部原理就是一个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Iterator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C04795D-F329-B74C-02F1-EF060764FF80}"/>
              </a:ext>
            </a:extLst>
          </p:cNvPr>
          <p:cNvSpPr txBox="1"/>
          <p:nvPr/>
        </p:nvSpPr>
        <p:spPr>
          <a:xfrm>
            <a:off x="1323238" y="3616500"/>
            <a:ext cx="5444459" cy="193899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5" name="!!!圆角矩形 5">
            <a:extLst>
              <a:ext uri="{FF2B5EF4-FFF2-40B4-BE49-F238E27FC236}">
                <a16:creationId xmlns:a16="http://schemas.microsoft.com/office/drawing/2014/main" id="{6A034E8F-4988-6BBD-CA31-41BD50B0A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52" y="3729257"/>
            <a:ext cx="975045" cy="384085"/>
          </a:xfrm>
          <a:prstGeom prst="roundRect">
            <a:avLst>
              <a:gd name="adj" fmla="val 22393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5EC22B36-7317-0D93-708A-7BDEDA6D9F59}"/>
              </a:ext>
            </a:extLst>
          </p:cNvPr>
          <p:cNvSpPr txBox="1"/>
          <p:nvPr/>
        </p:nvSpPr>
        <p:spPr>
          <a:xfrm>
            <a:off x="1673616" y="4079589"/>
            <a:ext cx="489610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800" dirty="0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/>
              <a:t>(</a:t>
            </a:r>
            <a:r>
              <a:rPr lang="zh-CN" altLang="en-US" dirty="0"/>
              <a:t>元素的数据类型 变量名 </a:t>
            </a:r>
            <a:r>
              <a:rPr lang="en-US" altLang="zh-CN" dirty="0"/>
              <a:t>: </a:t>
            </a:r>
            <a:r>
              <a:rPr lang="zh-CN" altLang="en-US" dirty="0"/>
              <a:t>数组或者集合</a:t>
            </a:r>
            <a:r>
              <a:rPr lang="en-US" altLang="zh-CN" dirty="0"/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FE988C9-5B78-794C-2B17-7B8C8487DCAC}"/>
              </a:ext>
            </a:extLst>
          </p:cNvPr>
          <p:cNvSpPr txBox="1"/>
          <p:nvPr/>
        </p:nvSpPr>
        <p:spPr>
          <a:xfrm>
            <a:off x="7817346" y="4385918"/>
            <a:ext cx="3406109" cy="116076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(String s : list) {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zh-CN" altLang="zh-CN" sz="1600" i="1" dirty="0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.println(s);</a:t>
            </a:r>
            <a:b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90CFB-5013-47B8-BF42-0596C181643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foreach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A5602772-500B-7C23-4204-D90DC18B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85675"/>
              </p:ext>
            </p:extLst>
          </p:nvPr>
        </p:nvGraphicFramePr>
        <p:xfrm>
          <a:off x="952397" y="2039492"/>
          <a:ext cx="9693832" cy="10955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30754">
                  <a:extLst>
                    <a:ext uri="{9D8B030D-6E8A-4147-A177-3AD203B41FA5}">
                      <a16:colId xmlns:a16="http://schemas.microsoft.com/office/drawing/2014/main" val="3728727043"/>
                    </a:ext>
                  </a:extLst>
                </a:gridCol>
                <a:gridCol w="3163078">
                  <a:extLst>
                    <a:ext uri="{9D8B030D-6E8A-4147-A177-3AD203B41FA5}">
                      <a16:colId xmlns:a16="http://schemas.microsoft.com/office/drawing/2014/main" val="3951763360"/>
                    </a:ext>
                  </a:extLst>
                </a:gridCol>
              </a:tblGrid>
              <a:tr h="5503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006827"/>
                  </a:ext>
                </a:extLst>
              </a:tr>
              <a:tr h="5452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default void forEach​(Consume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r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&lt;? super 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  <a:hlinkClick r:id="rId3" tooltip="type parameter in Iterab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</a:t>
                      </a: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&gt; action)</a:t>
                      </a:r>
                      <a:endParaRPr kumimoji="0" lang="zh-CN" altLang="zh-CN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遍历集合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6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902209" y="3010079"/>
            <a:ext cx="1327807" cy="3872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516078" y="3010079"/>
            <a:ext cx="1327807" cy="387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902209" y="5105352"/>
            <a:ext cx="1327807" cy="3872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2516078" y="5105352"/>
            <a:ext cx="1327807" cy="3872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4173455" y="5105352"/>
            <a:ext cx="1622875" cy="38724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5743" y="1186766"/>
            <a:ext cx="7806536" cy="5262465"/>
          </a:xfrm>
          <a:custGeom>
            <a:avLst/>
            <a:gdLst>
              <a:gd name="connsiteX0" fmla="*/ 0 w 7806536"/>
              <a:gd name="connsiteY0" fmla="*/ 877095 h 5262465"/>
              <a:gd name="connsiteX1" fmla="*/ 877095 w 7806536"/>
              <a:gd name="connsiteY1" fmla="*/ 0 h 5262465"/>
              <a:gd name="connsiteX2" fmla="*/ 1670625 w 7806536"/>
              <a:gd name="connsiteY2" fmla="*/ 0 h 5262465"/>
              <a:gd name="connsiteX3" fmla="*/ 2282584 w 7806536"/>
              <a:gd name="connsiteY3" fmla="*/ 0 h 5262465"/>
              <a:gd name="connsiteX4" fmla="*/ 2834020 w 7806536"/>
              <a:gd name="connsiteY4" fmla="*/ 0 h 5262465"/>
              <a:gd name="connsiteX5" fmla="*/ 3567027 w 7806536"/>
              <a:gd name="connsiteY5" fmla="*/ 0 h 5262465"/>
              <a:gd name="connsiteX6" fmla="*/ 4178986 w 7806536"/>
              <a:gd name="connsiteY6" fmla="*/ 0 h 5262465"/>
              <a:gd name="connsiteX7" fmla="*/ 4972516 w 7806536"/>
              <a:gd name="connsiteY7" fmla="*/ 0 h 5262465"/>
              <a:gd name="connsiteX8" fmla="*/ 5523952 w 7806536"/>
              <a:gd name="connsiteY8" fmla="*/ 0 h 5262465"/>
              <a:gd name="connsiteX9" fmla="*/ 6317482 w 7806536"/>
              <a:gd name="connsiteY9" fmla="*/ 0 h 5262465"/>
              <a:gd name="connsiteX10" fmla="*/ 6929441 w 7806536"/>
              <a:gd name="connsiteY10" fmla="*/ 0 h 5262465"/>
              <a:gd name="connsiteX11" fmla="*/ 7806536 w 7806536"/>
              <a:gd name="connsiteY11" fmla="*/ 877095 h 5262465"/>
              <a:gd name="connsiteX12" fmla="*/ 7806536 w 7806536"/>
              <a:gd name="connsiteY12" fmla="*/ 1496890 h 5262465"/>
              <a:gd name="connsiteX13" fmla="*/ 7806536 w 7806536"/>
              <a:gd name="connsiteY13" fmla="*/ 2151768 h 5262465"/>
              <a:gd name="connsiteX14" fmla="*/ 7806536 w 7806536"/>
              <a:gd name="connsiteY14" fmla="*/ 2806646 h 5262465"/>
              <a:gd name="connsiteX15" fmla="*/ 7806536 w 7806536"/>
              <a:gd name="connsiteY15" fmla="*/ 3321193 h 5262465"/>
              <a:gd name="connsiteX16" fmla="*/ 7806536 w 7806536"/>
              <a:gd name="connsiteY16" fmla="*/ 4385370 h 5262465"/>
              <a:gd name="connsiteX17" fmla="*/ 6929441 w 7806536"/>
              <a:gd name="connsiteY17" fmla="*/ 5262465 h 5262465"/>
              <a:gd name="connsiteX18" fmla="*/ 6196435 w 7806536"/>
              <a:gd name="connsiteY18" fmla="*/ 5262465 h 5262465"/>
              <a:gd name="connsiteX19" fmla="*/ 5644999 w 7806536"/>
              <a:gd name="connsiteY19" fmla="*/ 5262465 h 5262465"/>
              <a:gd name="connsiteX20" fmla="*/ 4851469 w 7806536"/>
              <a:gd name="connsiteY20" fmla="*/ 5262465 h 5262465"/>
              <a:gd name="connsiteX21" fmla="*/ 4178986 w 7806536"/>
              <a:gd name="connsiteY21" fmla="*/ 5262465 h 5262465"/>
              <a:gd name="connsiteX22" fmla="*/ 3627550 w 7806536"/>
              <a:gd name="connsiteY22" fmla="*/ 5262465 h 5262465"/>
              <a:gd name="connsiteX23" fmla="*/ 2955067 w 7806536"/>
              <a:gd name="connsiteY23" fmla="*/ 5262465 h 5262465"/>
              <a:gd name="connsiteX24" fmla="*/ 2464155 w 7806536"/>
              <a:gd name="connsiteY24" fmla="*/ 5262465 h 5262465"/>
              <a:gd name="connsiteX25" fmla="*/ 1973242 w 7806536"/>
              <a:gd name="connsiteY25" fmla="*/ 5262465 h 5262465"/>
              <a:gd name="connsiteX26" fmla="*/ 877095 w 7806536"/>
              <a:gd name="connsiteY26" fmla="*/ 5262465 h 5262465"/>
              <a:gd name="connsiteX27" fmla="*/ 0 w 7806536"/>
              <a:gd name="connsiteY27" fmla="*/ 4385370 h 5262465"/>
              <a:gd name="connsiteX28" fmla="*/ 0 w 7806536"/>
              <a:gd name="connsiteY28" fmla="*/ 3905906 h 5262465"/>
              <a:gd name="connsiteX29" fmla="*/ 0 w 7806536"/>
              <a:gd name="connsiteY29" fmla="*/ 3286111 h 5262465"/>
              <a:gd name="connsiteX30" fmla="*/ 0 w 7806536"/>
              <a:gd name="connsiteY30" fmla="*/ 2806646 h 5262465"/>
              <a:gd name="connsiteX31" fmla="*/ 0 w 7806536"/>
              <a:gd name="connsiteY31" fmla="*/ 2186851 h 5262465"/>
              <a:gd name="connsiteX32" fmla="*/ 0 w 7806536"/>
              <a:gd name="connsiteY32" fmla="*/ 1672304 h 5262465"/>
              <a:gd name="connsiteX33" fmla="*/ 0 w 7806536"/>
              <a:gd name="connsiteY33" fmla="*/ 877095 h 526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06536" h="5262465" extrusionOk="0">
                <a:moveTo>
                  <a:pt x="0" y="877095"/>
                </a:moveTo>
                <a:cubicBezTo>
                  <a:pt x="-33192" y="372215"/>
                  <a:pt x="334325" y="21905"/>
                  <a:pt x="877095" y="0"/>
                </a:cubicBezTo>
                <a:cubicBezTo>
                  <a:pt x="1061863" y="-38095"/>
                  <a:pt x="1340489" y="10504"/>
                  <a:pt x="1670625" y="0"/>
                </a:cubicBezTo>
                <a:cubicBezTo>
                  <a:pt x="2000761" y="-10504"/>
                  <a:pt x="2014785" y="-11002"/>
                  <a:pt x="2282584" y="0"/>
                </a:cubicBezTo>
                <a:cubicBezTo>
                  <a:pt x="2550383" y="11002"/>
                  <a:pt x="2660480" y="10845"/>
                  <a:pt x="2834020" y="0"/>
                </a:cubicBezTo>
                <a:cubicBezTo>
                  <a:pt x="3007560" y="-10845"/>
                  <a:pt x="3365258" y="5345"/>
                  <a:pt x="3567027" y="0"/>
                </a:cubicBezTo>
                <a:cubicBezTo>
                  <a:pt x="3768796" y="-5345"/>
                  <a:pt x="3922787" y="-28292"/>
                  <a:pt x="4178986" y="0"/>
                </a:cubicBezTo>
                <a:cubicBezTo>
                  <a:pt x="4435185" y="28292"/>
                  <a:pt x="4750818" y="26284"/>
                  <a:pt x="4972516" y="0"/>
                </a:cubicBezTo>
                <a:cubicBezTo>
                  <a:pt x="5194214" y="-26284"/>
                  <a:pt x="5304310" y="15156"/>
                  <a:pt x="5523952" y="0"/>
                </a:cubicBezTo>
                <a:cubicBezTo>
                  <a:pt x="5743594" y="-15156"/>
                  <a:pt x="6027450" y="2606"/>
                  <a:pt x="6317482" y="0"/>
                </a:cubicBezTo>
                <a:cubicBezTo>
                  <a:pt x="6607514" y="-2606"/>
                  <a:pt x="6780207" y="30481"/>
                  <a:pt x="6929441" y="0"/>
                </a:cubicBezTo>
                <a:cubicBezTo>
                  <a:pt x="7322618" y="-5218"/>
                  <a:pt x="7827297" y="335756"/>
                  <a:pt x="7806536" y="877095"/>
                </a:cubicBezTo>
                <a:cubicBezTo>
                  <a:pt x="7830719" y="1012978"/>
                  <a:pt x="7830467" y="1295002"/>
                  <a:pt x="7806536" y="1496890"/>
                </a:cubicBezTo>
                <a:cubicBezTo>
                  <a:pt x="7782605" y="1698778"/>
                  <a:pt x="7792035" y="1965871"/>
                  <a:pt x="7806536" y="2151768"/>
                </a:cubicBezTo>
                <a:cubicBezTo>
                  <a:pt x="7821037" y="2337665"/>
                  <a:pt x="7818652" y="2570921"/>
                  <a:pt x="7806536" y="2806646"/>
                </a:cubicBezTo>
                <a:cubicBezTo>
                  <a:pt x="7794420" y="3042371"/>
                  <a:pt x="7811711" y="3078637"/>
                  <a:pt x="7806536" y="3321193"/>
                </a:cubicBezTo>
                <a:cubicBezTo>
                  <a:pt x="7801361" y="3563749"/>
                  <a:pt x="7799180" y="3909611"/>
                  <a:pt x="7806536" y="4385370"/>
                </a:cubicBezTo>
                <a:cubicBezTo>
                  <a:pt x="7772844" y="4801097"/>
                  <a:pt x="7415549" y="5239440"/>
                  <a:pt x="6929441" y="5262465"/>
                </a:cubicBezTo>
                <a:cubicBezTo>
                  <a:pt x="6664769" y="5277937"/>
                  <a:pt x="6423134" y="5285928"/>
                  <a:pt x="6196435" y="5262465"/>
                </a:cubicBezTo>
                <a:cubicBezTo>
                  <a:pt x="5969736" y="5239002"/>
                  <a:pt x="5866957" y="5270308"/>
                  <a:pt x="5644999" y="5262465"/>
                </a:cubicBezTo>
                <a:cubicBezTo>
                  <a:pt x="5423041" y="5254622"/>
                  <a:pt x="5124348" y="5235171"/>
                  <a:pt x="4851469" y="5262465"/>
                </a:cubicBezTo>
                <a:cubicBezTo>
                  <a:pt x="4578590" y="5289760"/>
                  <a:pt x="4373821" y="5236343"/>
                  <a:pt x="4178986" y="5262465"/>
                </a:cubicBezTo>
                <a:cubicBezTo>
                  <a:pt x="3984151" y="5288587"/>
                  <a:pt x="3764762" y="5262880"/>
                  <a:pt x="3627550" y="5262465"/>
                </a:cubicBezTo>
                <a:cubicBezTo>
                  <a:pt x="3490338" y="5262050"/>
                  <a:pt x="3165279" y="5291123"/>
                  <a:pt x="2955067" y="5262465"/>
                </a:cubicBezTo>
                <a:cubicBezTo>
                  <a:pt x="2744855" y="5233807"/>
                  <a:pt x="2580409" y="5267646"/>
                  <a:pt x="2464155" y="5262465"/>
                </a:cubicBezTo>
                <a:cubicBezTo>
                  <a:pt x="2347901" y="5257284"/>
                  <a:pt x="2118456" y="5252758"/>
                  <a:pt x="1973242" y="5262465"/>
                </a:cubicBezTo>
                <a:cubicBezTo>
                  <a:pt x="1828028" y="5272172"/>
                  <a:pt x="1151615" y="5239441"/>
                  <a:pt x="877095" y="5262465"/>
                </a:cubicBezTo>
                <a:cubicBezTo>
                  <a:pt x="404060" y="5266445"/>
                  <a:pt x="31421" y="4975613"/>
                  <a:pt x="0" y="4385370"/>
                </a:cubicBezTo>
                <a:cubicBezTo>
                  <a:pt x="5768" y="4190872"/>
                  <a:pt x="-18208" y="4007013"/>
                  <a:pt x="0" y="3905906"/>
                </a:cubicBezTo>
                <a:cubicBezTo>
                  <a:pt x="18208" y="3804799"/>
                  <a:pt x="-12945" y="3486428"/>
                  <a:pt x="0" y="3286111"/>
                </a:cubicBezTo>
                <a:cubicBezTo>
                  <a:pt x="12945" y="3085794"/>
                  <a:pt x="-9393" y="2914490"/>
                  <a:pt x="0" y="2806646"/>
                </a:cubicBezTo>
                <a:cubicBezTo>
                  <a:pt x="9393" y="2698803"/>
                  <a:pt x="-1361" y="2411310"/>
                  <a:pt x="0" y="2186851"/>
                </a:cubicBezTo>
                <a:cubicBezTo>
                  <a:pt x="1361" y="1962392"/>
                  <a:pt x="-12314" y="1839115"/>
                  <a:pt x="0" y="1672304"/>
                </a:cubicBezTo>
                <a:cubicBezTo>
                  <a:pt x="12314" y="1505493"/>
                  <a:pt x="15501" y="1166507"/>
                  <a:pt x="0" y="87709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835825" y="1271714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4795D-9E10-2461-5FED-446FCC159BEF}"/>
              </a:ext>
            </a:extLst>
          </p:cNvPr>
          <p:cNvSpPr/>
          <p:nvPr/>
        </p:nvSpPr>
        <p:spPr>
          <a:xfrm>
            <a:off x="913168" y="1733379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Collection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19AD04-A93B-7801-67FF-FE6F2855F9BF}"/>
              </a:ext>
            </a:extLst>
          </p:cNvPr>
          <p:cNvSpPr/>
          <p:nvPr/>
        </p:nvSpPr>
        <p:spPr>
          <a:xfrm>
            <a:off x="709126" y="2585558"/>
            <a:ext cx="5087204" cy="1586204"/>
          </a:xfrm>
          <a:custGeom>
            <a:avLst/>
            <a:gdLst>
              <a:gd name="connsiteX0" fmla="*/ 0 w 5087204"/>
              <a:gd name="connsiteY0" fmla="*/ 264373 h 1586204"/>
              <a:gd name="connsiteX1" fmla="*/ 264373 w 5087204"/>
              <a:gd name="connsiteY1" fmla="*/ 0 h 1586204"/>
              <a:gd name="connsiteX2" fmla="*/ 1006750 w 5087204"/>
              <a:gd name="connsiteY2" fmla="*/ 0 h 1586204"/>
              <a:gd name="connsiteX3" fmla="*/ 1612374 w 5087204"/>
              <a:gd name="connsiteY3" fmla="*/ 0 h 1586204"/>
              <a:gd name="connsiteX4" fmla="*/ 2172413 w 5087204"/>
              <a:gd name="connsiteY4" fmla="*/ 0 h 1586204"/>
              <a:gd name="connsiteX5" fmla="*/ 2869206 w 5087204"/>
              <a:gd name="connsiteY5" fmla="*/ 0 h 1586204"/>
              <a:gd name="connsiteX6" fmla="*/ 3474830 w 5087204"/>
              <a:gd name="connsiteY6" fmla="*/ 0 h 1586204"/>
              <a:gd name="connsiteX7" fmla="*/ 4217207 w 5087204"/>
              <a:gd name="connsiteY7" fmla="*/ 0 h 1586204"/>
              <a:gd name="connsiteX8" fmla="*/ 4822831 w 5087204"/>
              <a:gd name="connsiteY8" fmla="*/ 0 h 1586204"/>
              <a:gd name="connsiteX9" fmla="*/ 5087204 w 5087204"/>
              <a:gd name="connsiteY9" fmla="*/ 264373 h 1586204"/>
              <a:gd name="connsiteX10" fmla="*/ 5087204 w 5087204"/>
              <a:gd name="connsiteY10" fmla="*/ 771953 h 1586204"/>
              <a:gd name="connsiteX11" fmla="*/ 5087204 w 5087204"/>
              <a:gd name="connsiteY11" fmla="*/ 1321831 h 1586204"/>
              <a:gd name="connsiteX12" fmla="*/ 4822831 w 5087204"/>
              <a:gd name="connsiteY12" fmla="*/ 1586204 h 1586204"/>
              <a:gd name="connsiteX13" fmla="*/ 4171623 w 5087204"/>
              <a:gd name="connsiteY13" fmla="*/ 1586204 h 1586204"/>
              <a:gd name="connsiteX14" fmla="*/ 3611584 w 5087204"/>
              <a:gd name="connsiteY14" fmla="*/ 1586204 h 1586204"/>
              <a:gd name="connsiteX15" fmla="*/ 2960375 w 5087204"/>
              <a:gd name="connsiteY15" fmla="*/ 1586204 h 1586204"/>
              <a:gd name="connsiteX16" fmla="*/ 2217998 w 5087204"/>
              <a:gd name="connsiteY16" fmla="*/ 1586204 h 1586204"/>
              <a:gd name="connsiteX17" fmla="*/ 1566790 w 5087204"/>
              <a:gd name="connsiteY17" fmla="*/ 1586204 h 1586204"/>
              <a:gd name="connsiteX18" fmla="*/ 1052335 w 5087204"/>
              <a:gd name="connsiteY18" fmla="*/ 1586204 h 1586204"/>
              <a:gd name="connsiteX19" fmla="*/ 264373 w 5087204"/>
              <a:gd name="connsiteY19" fmla="*/ 1586204 h 1586204"/>
              <a:gd name="connsiteX20" fmla="*/ 0 w 5087204"/>
              <a:gd name="connsiteY20" fmla="*/ 1321831 h 1586204"/>
              <a:gd name="connsiteX21" fmla="*/ 0 w 5087204"/>
              <a:gd name="connsiteY21" fmla="*/ 803677 h 1586204"/>
              <a:gd name="connsiteX22" fmla="*/ 0 w 5087204"/>
              <a:gd name="connsiteY22" fmla="*/ 264373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87204" h="1586204" extrusionOk="0">
                <a:moveTo>
                  <a:pt x="0" y="264373"/>
                </a:moveTo>
                <a:cubicBezTo>
                  <a:pt x="-15608" y="108737"/>
                  <a:pt x="109934" y="3164"/>
                  <a:pt x="264373" y="0"/>
                </a:cubicBezTo>
                <a:cubicBezTo>
                  <a:pt x="528455" y="-6249"/>
                  <a:pt x="727034" y="4565"/>
                  <a:pt x="1006750" y="0"/>
                </a:cubicBezTo>
                <a:cubicBezTo>
                  <a:pt x="1286466" y="-4565"/>
                  <a:pt x="1425966" y="13801"/>
                  <a:pt x="1612374" y="0"/>
                </a:cubicBezTo>
                <a:cubicBezTo>
                  <a:pt x="1798782" y="-13801"/>
                  <a:pt x="1997406" y="-9643"/>
                  <a:pt x="2172413" y="0"/>
                </a:cubicBezTo>
                <a:cubicBezTo>
                  <a:pt x="2347420" y="9643"/>
                  <a:pt x="2542628" y="-27196"/>
                  <a:pt x="2869206" y="0"/>
                </a:cubicBezTo>
                <a:cubicBezTo>
                  <a:pt x="3195784" y="27196"/>
                  <a:pt x="3185242" y="-2420"/>
                  <a:pt x="3474830" y="0"/>
                </a:cubicBezTo>
                <a:cubicBezTo>
                  <a:pt x="3764418" y="2420"/>
                  <a:pt x="3852837" y="15953"/>
                  <a:pt x="4217207" y="0"/>
                </a:cubicBezTo>
                <a:cubicBezTo>
                  <a:pt x="4581577" y="-15953"/>
                  <a:pt x="4552169" y="9134"/>
                  <a:pt x="4822831" y="0"/>
                </a:cubicBezTo>
                <a:cubicBezTo>
                  <a:pt x="4959497" y="15455"/>
                  <a:pt x="5080151" y="110184"/>
                  <a:pt x="5087204" y="264373"/>
                </a:cubicBezTo>
                <a:cubicBezTo>
                  <a:pt x="5099580" y="414671"/>
                  <a:pt x="5084629" y="658862"/>
                  <a:pt x="5087204" y="771953"/>
                </a:cubicBezTo>
                <a:cubicBezTo>
                  <a:pt x="5089779" y="885044"/>
                  <a:pt x="5081201" y="1209456"/>
                  <a:pt x="5087204" y="1321831"/>
                </a:cubicBezTo>
                <a:cubicBezTo>
                  <a:pt x="5093375" y="1461742"/>
                  <a:pt x="4972853" y="1583617"/>
                  <a:pt x="4822831" y="1586204"/>
                </a:cubicBezTo>
                <a:cubicBezTo>
                  <a:pt x="4530988" y="1558584"/>
                  <a:pt x="4426089" y="1605126"/>
                  <a:pt x="4171623" y="1586204"/>
                </a:cubicBezTo>
                <a:cubicBezTo>
                  <a:pt x="3917157" y="1567282"/>
                  <a:pt x="3871482" y="1602477"/>
                  <a:pt x="3611584" y="1586204"/>
                </a:cubicBezTo>
                <a:cubicBezTo>
                  <a:pt x="3351686" y="1569931"/>
                  <a:pt x="3163026" y="1575232"/>
                  <a:pt x="2960375" y="1586204"/>
                </a:cubicBezTo>
                <a:cubicBezTo>
                  <a:pt x="2757724" y="1597176"/>
                  <a:pt x="2534367" y="1556190"/>
                  <a:pt x="2217998" y="1586204"/>
                </a:cubicBezTo>
                <a:cubicBezTo>
                  <a:pt x="1901629" y="1616218"/>
                  <a:pt x="1835977" y="1588286"/>
                  <a:pt x="1566790" y="1586204"/>
                </a:cubicBezTo>
                <a:cubicBezTo>
                  <a:pt x="1297603" y="1584122"/>
                  <a:pt x="1204094" y="1566707"/>
                  <a:pt x="1052335" y="1586204"/>
                </a:cubicBezTo>
                <a:cubicBezTo>
                  <a:pt x="900576" y="1605701"/>
                  <a:pt x="460952" y="1590006"/>
                  <a:pt x="264373" y="1586204"/>
                </a:cubicBezTo>
                <a:cubicBezTo>
                  <a:pt x="135133" y="1576257"/>
                  <a:pt x="-2315" y="1471516"/>
                  <a:pt x="0" y="1321831"/>
                </a:cubicBezTo>
                <a:cubicBezTo>
                  <a:pt x="14399" y="1217616"/>
                  <a:pt x="20846" y="924371"/>
                  <a:pt x="0" y="803677"/>
                </a:cubicBezTo>
                <a:cubicBezTo>
                  <a:pt x="-20846" y="682983"/>
                  <a:pt x="-17529" y="504428"/>
                  <a:pt x="0" y="26437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8CCB0FC-3781-EA8A-BD85-71A4EE73B21A}"/>
              </a:ext>
            </a:extLst>
          </p:cNvPr>
          <p:cNvSpPr/>
          <p:nvPr/>
        </p:nvSpPr>
        <p:spPr>
          <a:xfrm>
            <a:off x="709127" y="4506612"/>
            <a:ext cx="7122618" cy="1577348"/>
          </a:xfrm>
          <a:custGeom>
            <a:avLst/>
            <a:gdLst>
              <a:gd name="connsiteX0" fmla="*/ 0 w 7122618"/>
              <a:gd name="connsiteY0" fmla="*/ 262897 h 1577348"/>
              <a:gd name="connsiteX1" fmla="*/ 262897 w 7122618"/>
              <a:gd name="connsiteY1" fmla="*/ 0 h 1577348"/>
              <a:gd name="connsiteX2" fmla="*/ 1054516 w 7122618"/>
              <a:gd name="connsiteY2" fmla="*/ 0 h 1577348"/>
              <a:gd name="connsiteX3" fmla="*/ 1648230 w 7122618"/>
              <a:gd name="connsiteY3" fmla="*/ 0 h 1577348"/>
              <a:gd name="connsiteX4" fmla="*/ 2175976 w 7122618"/>
              <a:gd name="connsiteY4" fmla="*/ 0 h 1577348"/>
              <a:gd name="connsiteX5" fmla="*/ 2901627 w 7122618"/>
              <a:gd name="connsiteY5" fmla="*/ 0 h 1577348"/>
              <a:gd name="connsiteX6" fmla="*/ 3495341 w 7122618"/>
              <a:gd name="connsiteY6" fmla="*/ 0 h 1577348"/>
              <a:gd name="connsiteX7" fmla="*/ 4286960 w 7122618"/>
              <a:gd name="connsiteY7" fmla="*/ 0 h 1577348"/>
              <a:gd name="connsiteX8" fmla="*/ 4814706 w 7122618"/>
              <a:gd name="connsiteY8" fmla="*/ 0 h 1577348"/>
              <a:gd name="connsiteX9" fmla="*/ 5606324 w 7122618"/>
              <a:gd name="connsiteY9" fmla="*/ 0 h 1577348"/>
              <a:gd name="connsiteX10" fmla="*/ 6068102 w 7122618"/>
              <a:gd name="connsiteY10" fmla="*/ 0 h 1577348"/>
              <a:gd name="connsiteX11" fmla="*/ 6859721 w 7122618"/>
              <a:gd name="connsiteY11" fmla="*/ 0 h 1577348"/>
              <a:gd name="connsiteX12" fmla="*/ 7122618 w 7122618"/>
              <a:gd name="connsiteY12" fmla="*/ 262897 h 1577348"/>
              <a:gd name="connsiteX13" fmla="*/ 7122618 w 7122618"/>
              <a:gd name="connsiteY13" fmla="*/ 757127 h 1577348"/>
              <a:gd name="connsiteX14" fmla="*/ 7122618 w 7122618"/>
              <a:gd name="connsiteY14" fmla="*/ 1314451 h 1577348"/>
              <a:gd name="connsiteX15" fmla="*/ 6859721 w 7122618"/>
              <a:gd name="connsiteY15" fmla="*/ 1577348 h 1577348"/>
              <a:gd name="connsiteX16" fmla="*/ 6134070 w 7122618"/>
              <a:gd name="connsiteY16" fmla="*/ 1577348 h 1577348"/>
              <a:gd name="connsiteX17" fmla="*/ 5474388 w 7122618"/>
              <a:gd name="connsiteY17" fmla="*/ 1577348 h 1577348"/>
              <a:gd name="connsiteX18" fmla="*/ 5012610 w 7122618"/>
              <a:gd name="connsiteY18" fmla="*/ 1577348 h 1577348"/>
              <a:gd name="connsiteX19" fmla="*/ 4484864 w 7122618"/>
              <a:gd name="connsiteY19" fmla="*/ 1577348 h 1577348"/>
              <a:gd name="connsiteX20" fmla="*/ 3693245 w 7122618"/>
              <a:gd name="connsiteY20" fmla="*/ 1577348 h 1577348"/>
              <a:gd name="connsiteX21" fmla="*/ 3033563 w 7122618"/>
              <a:gd name="connsiteY21" fmla="*/ 1577348 h 1577348"/>
              <a:gd name="connsiteX22" fmla="*/ 2505817 w 7122618"/>
              <a:gd name="connsiteY22" fmla="*/ 1577348 h 1577348"/>
              <a:gd name="connsiteX23" fmla="*/ 1846135 w 7122618"/>
              <a:gd name="connsiteY23" fmla="*/ 1577348 h 1577348"/>
              <a:gd name="connsiteX24" fmla="*/ 1384357 w 7122618"/>
              <a:gd name="connsiteY24" fmla="*/ 1577348 h 1577348"/>
              <a:gd name="connsiteX25" fmla="*/ 922579 w 7122618"/>
              <a:gd name="connsiteY25" fmla="*/ 1577348 h 1577348"/>
              <a:gd name="connsiteX26" fmla="*/ 262897 w 7122618"/>
              <a:gd name="connsiteY26" fmla="*/ 1577348 h 1577348"/>
              <a:gd name="connsiteX27" fmla="*/ 0 w 7122618"/>
              <a:gd name="connsiteY27" fmla="*/ 1314451 h 1577348"/>
              <a:gd name="connsiteX28" fmla="*/ 0 w 7122618"/>
              <a:gd name="connsiteY28" fmla="*/ 820221 h 1577348"/>
              <a:gd name="connsiteX29" fmla="*/ 0 w 7122618"/>
              <a:gd name="connsiteY29" fmla="*/ 262897 h 157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22618" h="1577348" extrusionOk="0">
                <a:moveTo>
                  <a:pt x="0" y="262897"/>
                </a:moveTo>
                <a:cubicBezTo>
                  <a:pt x="-22580" y="103775"/>
                  <a:pt x="112634" y="1902"/>
                  <a:pt x="262897" y="0"/>
                </a:cubicBezTo>
                <a:cubicBezTo>
                  <a:pt x="491214" y="-8303"/>
                  <a:pt x="836494" y="-37714"/>
                  <a:pt x="1054516" y="0"/>
                </a:cubicBezTo>
                <a:cubicBezTo>
                  <a:pt x="1272538" y="37714"/>
                  <a:pt x="1436082" y="-29270"/>
                  <a:pt x="1648230" y="0"/>
                </a:cubicBezTo>
                <a:cubicBezTo>
                  <a:pt x="1860378" y="29270"/>
                  <a:pt x="1994154" y="-25214"/>
                  <a:pt x="2175976" y="0"/>
                </a:cubicBezTo>
                <a:cubicBezTo>
                  <a:pt x="2357798" y="25214"/>
                  <a:pt x="2738735" y="-19607"/>
                  <a:pt x="2901627" y="0"/>
                </a:cubicBezTo>
                <a:cubicBezTo>
                  <a:pt x="3064519" y="19607"/>
                  <a:pt x="3252248" y="13437"/>
                  <a:pt x="3495341" y="0"/>
                </a:cubicBezTo>
                <a:cubicBezTo>
                  <a:pt x="3738434" y="-13437"/>
                  <a:pt x="4080584" y="15123"/>
                  <a:pt x="4286960" y="0"/>
                </a:cubicBezTo>
                <a:cubicBezTo>
                  <a:pt x="4493336" y="-15123"/>
                  <a:pt x="4622736" y="-20101"/>
                  <a:pt x="4814706" y="0"/>
                </a:cubicBezTo>
                <a:cubicBezTo>
                  <a:pt x="5006676" y="20101"/>
                  <a:pt x="5400866" y="-28257"/>
                  <a:pt x="5606324" y="0"/>
                </a:cubicBezTo>
                <a:cubicBezTo>
                  <a:pt x="5811782" y="28257"/>
                  <a:pt x="5895341" y="2590"/>
                  <a:pt x="6068102" y="0"/>
                </a:cubicBezTo>
                <a:cubicBezTo>
                  <a:pt x="6240863" y="-2590"/>
                  <a:pt x="6603164" y="6435"/>
                  <a:pt x="6859721" y="0"/>
                </a:cubicBezTo>
                <a:cubicBezTo>
                  <a:pt x="7007941" y="4505"/>
                  <a:pt x="7125626" y="148861"/>
                  <a:pt x="7122618" y="262897"/>
                </a:cubicBezTo>
                <a:cubicBezTo>
                  <a:pt x="7112276" y="460651"/>
                  <a:pt x="7124785" y="571497"/>
                  <a:pt x="7122618" y="757127"/>
                </a:cubicBezTo>
                <a:cubicBezTo>
                  <a:pt x="7120452" y="942757"/>
                  <a:pt x="7094788" y="1070359"/>
                  <a:pt x="7122618" y="1314451"/>
                </a:cubicBezTo>
                <a:cubicBezTo>
                  <a:pt x="7102525" y="1462945"/>
                  <a:pt x="6976975" y="1558070"/>
                  <a:pt x="6859721" y="1577348"/>
                </a:cubicBezTo>
                <a:cubicBezTo>
                  <a:pt x="6681987" y="1545561"/>
                  <a:pt x="6466898" y="1586765"/>
                  <a:pt x="6134070" y="1577348"/>
                </a:cubicBezTo>
                <a:cubicBezTo>
                  <a:pt x="5801242" y="1567931"/>
                  <a:pt x="5766288" y="1602504"/>
                  <a:pt x="5474388" y="1577348"/>
                </a:cubicBezTo>
                <a:cubicBezTo>
                  <a:pt x="5182488" y="1552192"/>
                  <a:pt x="5177643" y="1567980"/>
                  <a:pt x="5012610" y="1577348"/>
                </a:cubicBezTo>
                <a:cubicBezTo>
                  <a:pt x="4847577" y="1586716"/>
                  <a:pt x="4631421" y="1559677"/>
                  <a:pt x="4484864" y="1577348"/>
                </a:cubicBezTo>
                <a:cubicBezTo>
                  <a:pt x="4338307" y="1595019"/>
                  <a:pt x="3969383" y="1616456"/>
                  <a:pt x="3693245" y="1577348"/>
                </a:cubicBezTo>
                <a:cubicBezTo>
                  <a:pt x="3417107" y="1538240"/>
                  <a:pt x="3292196" y="1576234"/>
                  <a:pt x="3033563" y="1577348"/>
                </a:cubicBezTo>
                <a:cubicBezTo>
                  <a:pt x="2774930" y="1578462"/>
                  <a:pt x="2708489" y="1553840"/>
                  <a:pt x="2505817" y="1577348"/>
                </a:cubicBezTo>
                <a:cubicBezTo>
                  <a:pt x="2303145" y="1600856"/>
                  <a:pt x="2004023" y="1562898"/>
                  <a:pt x="1846135" y="1577348"/>
                </a:cubicBezTo>
                <a:cubicBezTo>
                  <a:pt x="1688247" y="1591798"/>
                  <a:pt x="1543179" y="1568207"/>
                  <a:pt x="1384357" y="1577348"/>
                </a:cubicBezTo>
                <a:cubicBezTo>
                  <a:pt x="1225535" y="1586489"/>
                  <a:pt x="1052621" y="1581577"/>
                  <a:pt x="922579" y="1577348"/>
                </a:cubicBezTo>
                <a:cubicBezTo>
                  <a:pt x="792537" y="1573119"/>
                  <a:pt x="397909" y="1551269"/>
                  <a:pt x="262897" y="1577348"/>
                </a:cubicBezTo>
                <a:cubicBezTo>
                  <a:pt x="144547" y="1586743"/>
                  <a:pt x="1305" y="1464039"/>
                  <a:pt x="0" y="1314451"/>
                </a:cubicBezTo>
                <a:cubicBezTo>
                  <a:pt x="2141" y="1192852"/>
                  <a:pt x="1207" y="966640"/>
                  <a:pt x="0" y="820221"/>
                </a:cubicBezTo>
                <a:cubicBezTo>
                  <a:pt x="-1207" y="673802"/>
                  <a:pt x="26101" y="398183"/>
                  <a:pt x="0" y="2628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44B5948-069A-6AF0-F980-D0D054B6CCE1}"/>
              </a:ext>
            </a:extLst>
          </p:cNvPr>
          <p:cNvSpPr/>
          <p:nvPr/>
        </p:nvSpPr>
        <p:spPr>
          <a:xfrm>
            <a:off x="835825" y="5939621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18B0AF-AAB7-566C-F25B-F50CE483DB0D}"/>
              </a:ext>
            </a:extLst>
          </p:cNvPr>
          <p:cNvSpPr/>
          <p:nvPr/>
        </p:nvSpPr>
        <p:spPr>
          <a:xfrm>
            <a:off x="3921228" y="2725246"/>
            <a:ext cx="12041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List </a:t>
            </a:r>
            <a:r>
              <a:rPr lang="zh-CN" altLang="en-US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接口</a:t>
            </a:r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zh-CN" altLang="en-US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4E3E-44A7-3155-3863-A7389BA83B3D}"/>
              </a:ext>
            </a:extLst>
          </p:cNvPr>
          <p:cNvSpPr txBox="1"/>
          <p:nvPr/>
        </p:nvSpPr>
        <p:spPr>
          <a:xfrm>
            <a:off x="3921228" y="3196245"/>
            <a:ext cx="202540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存取有序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有索引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可以存储重复的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A5614C-CFCF-CDDC-3B59-71725C906474}"/>
              </a:ext>
            </a:extLst>
          </p:cNvPr>
          <p:cNvSpPr/>
          <p:nvPr/>
        </p:nvSpPr>
        <p:spPr>
          <a:xfrm>
            <a:off x="6055638" y="4602129"/>
            <a:ext cx="104708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Set </a:t>
            </a:r>
            <a:r>
              <a:rPr lang="zh-CN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接口</a:t>
            </a:r>
            <a:endParaRPr lang="zh-CN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322994-19D1-AB52-24DF-028074299CCA}"/>
              </a:ext>
            </a:extLst>
          </p:cNvPr>
          <p:cNvSpPr txBox="1"/>
          <p:nvPr/>
        </p:nvSpPr>
        <p:spPr>
          <a:xfrm>
            <a:off x="5946634" y="5065072"/>
            <a:ext cx="202540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无</a:t>
            </a:r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序</a:t>
            </a:r>
          </a:p>
          <a:p>
            <a:pPr algn="l"/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没有</a:t>
            </a:r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索引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不可以存储重复的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5799708-8FC5-DD3F-F099-7F5C266A91E2}"/>
              </a:ext>
            </a:extLst>
          </p:cNvPr>
          <p:cNvSpPr/>
          <p:nvPr/>
        </p:nvSpPr>
        <p:spPr>
          <a:xfrm>
            <a:off x="9265147" y="3010079"/>
            <a:ext cx="1491612" cy="53045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CD1BA7-B731-4464-D659-4430CA4BC41F}"/>
              </a:ext>
            </a:extLst>
          </p:cNvPr>
          <p:cNvSpPr/>
          <p:nvPr/>
        </p:nvSpPr>
        <p:spPr>
          <a:xfrm>
            <a:off x="9265147" y="4207037"/>
            <a:ext cx="1491612" cy="53045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AC4E52D-F6F9-20B7-B02C-96A47273826A}"/>
              </a:ext>
            </a:extLst>
          </p:cNvPr>
          <p:cNvSpPr/>
          <p:nvPr/>
        </p:nvSpPr>
        <p:spPr>
          <a:xfrm>
            <a:off x="9190659" y="5376516"/>
            <a:ext cx="1823080" cy="53045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DFD8D72-4F0D-C966-D201-C019AA366E94}"/>
              </a:ext>
            </a:extLst>
          </p:cNvPr>
          <p:cNvSpPr/>
          <p:nvPr/>
        </p:nvSpPr>
        <p:spPr>
          <a:xfrm>
            <a:off x="8336200" y="1186766"/>
            <a:ext cx="3572698" cy="5381985"/>
          </a:xfrm>
          <a:custGeom>
            <a:avLst/>
            <a:gdLst>
              <a:gd name="connsiteX0" fmla="*/ 0 w 3572698"/>
              <a:gd name="connsiteY0" fmla="*/ 595462 h 5381985"/>
              <a:gd name="connsiteX1" fmla="*/ 595462 w 3572698"/>
              <a:gd name="connsiteY1" fmla="*/ 0 h 5381985"/>
              <a:gd name="connsiteX2" fmla="*/ 1238541 w 3572698"/>
              <a:gd name="connsiteY2" fmla="*/ 0 h 5381985"/>
              <a:gd name="connsiteX3" fmla="*/ 1810167 w 3572698"/>
              <a:gd name="connsiteY3" fmla="*/ 0 h 5381985"/>
              <a:gd name="connsiteX4" fmla="*/ 2357975 w 3572698"/>
              <a:gd name="connsiteY4" fmla="*/ 0 h 5381985"/>
              <a:gd name="connsiteX5" fmla="*/ 2977236 w 3572698"/>
              <a:gd name="connsiteY5" fmla="*/ 0 h 5381985"/>
              <a:gd name="connsiteX6" fmla="*/ 3572698 w 3572698"/>
              <a:gd name="connsiteY6" fmla="*/ 595462 h 5381985"/>
              <a:gd name="connsiteX7" fmla="*/ 3572698 w 3572698"/>
              <a:gd name="connsiteY7" fmla="*/ 1293972 h 5381985"/>
              <a:gd name="connsiteX8" fmla="*/ 3572698 w 3572698"/>
              <a:gd name="connsiteY8" fmla="*/ 2076304 h 5381985"/>
              <a:gd name="connsiteX9" fmla="*/ 3572698 w 3572698"/>
              <a:gd name="connsiteY9" fmla="*/ 2649082 h 5381985"/>
              <a:gd name="connsiteX10" fmla="*/ 3572698 w 3572698"/>
              <a:gd name="connsiteY10" fmla="*/ 3347592 h 5381985"/>
              <a:gd name="connsiteX11" fmla="*/ 3572698 w 3572698"/>
              <a:gd name="connsiteY11" fmla="*/ 4046102 h 5381985"/>
              <a:gd name="connsiteX12" fmla="*/ 3572698 w 3572698"/>
              <a:gd name="connsiteY12" fmla="*/ 4786523 h 5381985"/>
              <a:gd name="connsiteX13" fmla="*/ 2977236 w 3572698"/>
              <a:gd name="connsiteY13" fmla="*/ 5381985 h 5381985"/>
              <a:gd name="connsiteX14" fmla="*/ 2381793 w 3572698"/>
              <a:gd name="connsiteY14" fmla="*/ 5381985 h 5381985"/>
              <a:gd name="connsiteX15" fmla="*/ 1786349 w 3572698"/>
              <a:gd name="connsiteY15" fmla="*/ 5381985 h 5381985"/>
              <a:gd name="connsiteX16" fmla="*/ 1143270 w 3572698"/>
              <a:gd name="connsiteY16" fmla="*/ 5381985 h 5381985"/>
              <a:gd name="connsiteX17" fmla="*/ 595462 w 3572698"/>
              <a:gd name="connsiteY17" fmla="*/ 5381985 h 5381985"/>
              <a:gd name="connsiteX18" fmla="*/ 0 w 3572698"/>
              <a:gd name="connsiteY18" fmla="*/ 4786523 h 5381985"/>
              <a:gd name="connsiteX19" fmla="*/ 0 w 3572698"/>
              <a:gd name="connsiteY19" fmla="*/ 4171834 h 5381985"/>
              <a:gd name="connsiteX20" fmla="*/ 0 w 3572698"/>
              <a:gd name="connsiteY20" fmla="*/ 3473324 h 5381985"/>
              <a:gd name="connsiteX21" fmla="*/ 0 w 3572698"/>
              <a:gd name="connsiteY21" fmla="*/ 2858635 h 5381985"/>
              <a:gd name="connsiteX22" fmla="*/ 0 w 3572698"/>
              <a:gd name="connsiteY22" fmla="*/ 2160125 h 5381985"/>
              <a:gd name="connsiteX23" fmla="*/ 0 w 3572698"/>
              <a:gd name="connsiteY23" fmla="*/ 1587346 h 5381985"/>
              <a:gd name="connsiteX24" fmla="*/ 0 w 3572698"/>
              <a:gd name="connsiteY24" fmla="*/ 595462 h 538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72698" h="5381985" extrusionOk="0">
                <a:moveTo>
                  <a:pt x="0" y="595462"/>
                </a:moveTo>
                <a:cubicBezTo>
                  <a:pt x="-62866" y="227820"/>
                  <a:pt x="238531" y="10534"/>
                  <a:pt x="595462" y="0"/>
                </a:cubicBezTo>
                <a:cubicBezTo>
                  <a:pt x="882775" y="-30026"/>
                  <a:pt x="957294" y="-29626"/>
                  <a:pt x="1238541" y="0"/>
                </a:cubicBezTo>
                <a:cubicBezTo>
                  <a:pt x="1519788" y="29626"/>
                  <a:pt x="1692490" y="-26544"/>
                  <a:pt x="1810167" y="0"/>
                </a:cubicBezTo>
                <a:cubicBezTo>
                  <a:pt x="1927844" y="26544"/>
                  <a:pt x="2091563" y="-7694"/>
                  <a:pt x="2357975" y="0"/>
                </a:cubicBezTo>
                <a:cubicBezTo>
                  <a:pt x="2624387" y="7694"/>
                  <a:pt x="2742884" y="2125"/>
                  <a:pt x="2977236" y="0"/>
                </a:cubicBezTo>
                <a:cubicBezTo>
                  <a:pt x="3312542" y="-13256"/>
                  <a:pt x="3561749" y="264920"/>
                  <a:pt x="3572698" y="595462"/>
                </a:cubicBezTo>
                <a:cubicBezTo>
                  <a:pt x="3576082" y="894213"/>
                  <a:pt x="3548758" y="1131890"/>
                  <a:pt x="3572698" y="1293972"/>
                </a:cubicBezTo>
                <a:cubicBezTo>
                  <a:pt x="3596639" y="1456054"/>
                  <a:pt x="3561724" y="1908347"/>
                  <a:pt x="3572698" y="2076304"/>
                </a:cubicBezTo>
                <a:cubicBezTo>
                  <a:pt x="3583672" y="2244261"/>
                  <a:pt x="3577122" y="2384621"/>
                  <a:pt x="3572698" y="2649082"/>
                </a:cubicBezTo>
                <a:cubicBezTo>
                  <a:pt x="3568274" y="2913543"/>
                  <a:pt x="3587699" y="3164550"/>
                  <a:pt x="3572698" y="3347592"/>
                </a:cubicBezTo>
                <a:cubicBezTo>
                  <a:pt x="3557698" y="3530634"/>
                  <a:pt x="3577746" y="3887095"/>
                  <a:pt x="3572698" y="4046102"/>
                </a:cubicBezTo>
                <a:cubicBezTo>
                  <a:pt x="3567651" y="4205109"/>
                  <a:pt x="3573370" y="4421555"/>
                  <a:pt x="3572698" y="4786523"/>
                </a:cubicBezTo>
                <a:cubicBezTo>
                  <a:pt x="3615001" y="5167206"/>
                  <a:pt x="3342937" y="5349733"/>
                  <a:pt x="2977236" y="5381985"/>
                </a:cubicBezTo>
                <a:cubicBezTo>
                  <a:pt x="2741032" y="5377966"/>
                  <a:pt x="2540494" y="5368616"/>
                  <a:pt x="2381793" y="5381985"/>
                </a:cubicBezTo>
                <a:cubicBezTo>
                  <a:pt x="2223092" y="5395354"/>
                  <a:pt x="1957219" y="5394336"/>
                  <a:pt x="1786349" y="5381985"/>
                </a:cubicBezTo>
                <a:cubicBezTo>
                  <a:pt x="1615479" y="5369634"/>
                  <a:pt x="1310198" y="5368162"/>
                  <a:pt x="1143270" y="5381985"/>
                </a:cubicBezTo>
                <a:cubicBezTo>
                  <a:pt x="976342" y="5395808"/>
                  <a:pt x="743715" y="5365588"/>
                  <a:pt x="595462" y="5381985"/>
                </a:cubicBezTo>
                <a:cubicBezTo>
                  <a:pt x="248430" y="5414468"/>
                  <a:pt x="22512" y="5132116"/>
                  <a:pt x="0" y="4786523"/>
                </a:cubicBezTo>
                <a:cubicBezTo>
                  <a:pt x="-19748" y="4534801"/>
                  <a:pt x="26873" y="4443154"/>
                  <a:pt x="0" y="4171834"/>
                </a:cubicBezTo>
                <a:cubicBezTo>
                  <a:pt x="-26873" y="3900514"/>
                  <a:pt x="-22344" y="3782403"/>
                  <a:pt x="0" y="3473324"/>
                </a:cubicBezTo>
                <a:cubicBezTo>
                  <a:pt x="22344" y="3164245"/>
                  <a:pt x="-16686" y="3162249"/>
                  <a:pt x="0" y="2858635"/>
                </a:cubicBezTo>
                <a:cubicBezTo>
                  <a:pt x="16686" y="2555021"/>
                  <a:pt x="-11225" y="2479578"/>
                  <a:pt x="0" y="2160125"/>
                </a:cubicBezTo>
                <a:cubicBezTo>
                  <a:pt x="11225" y="1840672"/>
                  <a:pt x="-10672" y="1865335"/>
                  <a:pt x="0" y="1587346"/>
                </a:cubicBezTo>
                <a:cubicBezTo>
                  <a:pt x="10672" y="1309357"/>
                  <a:pt x="6260" y="983270"/>
                  <a:pt x="0" y="59546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203962-DC4B-548D-EC6F-E894E5C2E544}"/>
              </a:ext>
            </a:extLst>
          </p:cNvPr>
          <p:cNvSpPr/>
          <p:nvPr/>
        </p:nvSpPr>
        <p:spPr>
          <a:xfrm>
            <a:off x="8459303" y="1406069"/>
            <a:ext cx="414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 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一次添加两个元素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8AA412-4E7E-CBFB-7DF0-46CA81A0A05C}"/>
              </a:ext>
            </a:extLst>
          </p:cNvPr>
          <p:cNvSpPr/>
          <p:nvPr/>
        </p:nvSpPr>
        <p:spPr>
          <a:xfrm>
            <a:off x="8742434" y="1857557"/>
            <a:ext cx="27987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Map</a:t>
            </a:r>
            <a:r>
              <a:rPr lang="en-US" altLang="zh-CN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420752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824454" y="1744297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928508" y="1744297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824454" y="3225819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3017149" y="3225819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5209844" y="3225819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CAB93-082D-DB85-A278-2C2573BF9F80}"/>
              </a:ext>
            </a:extLst>
          </p:cNvPr>
          <p:cNvSpPr/>
          <p:nvPr/>
        </p:nvSpPr>
        <p:spPr>
          <a:xfrm>
            <a:off x="824454" y="5146446"/>
            <a:ext cx="1763486" cy="57849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1AA0160-9777-D39A-F40D-8B638ED25089}"/>
              </a:ext>
            </a:extLst>
          </p:cNvPr>
          <p:cNvSpPr/>
          <p:nvPr/>
        </p:nvSpPr>
        <p:spPr>
          <a:xfrm>
            <a:off x="3017149" y="5146446"/>
            <a:ext cx="1763486" cy="5784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9504D7-0569-CED8-46ED-5EF303C5E19D}"/>
              </a:ext>
            </a:extLst>
          </p:cNvPr>
          <p:cNvSpPr/>
          <p:nvPr/>
        </p:nvSpPr>
        <p:spPr>
          <a:xfrm>
            <a:off x="5209843" y="5146446"/>
            <a:ext cx="2155371" cy="5784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2554" y="1231641"/>
            <a:ext cx="11652129" cy="3301030"/>
          </a:xfrm>
          <a:custGeom>
            <a:avLst/>
            <a:gdLst>
              <a:gd name="connsiteX0" fmla="*/ 0 w 11652129"/>
              <a:gd name="connsiteY0" fmla="*/ 550183 h 3301030"/>
              <a:gd name="connsiteX1" fmla="*/ 550183 w 11652129"/>
              <a:gd name="connsiteY1" fmla="*/ 0 h 3301030"/>
              <a:gd name="connsiteX2" fmla="*/ 1420703 w 11652129"/>
              <a:gd name="connsiteY2" fmla="*/ 0 h 3301030"/>
              <a:gd name="connsiteX3" fmla="*/ 1974671 w 11652129"/>
              <a:gd name="connsiteY3" fmla="*/ 0 h 3301030"/>
              <a:gd name="connsiteX4" fmla="*/ 2423121 w 11652129"/>
              <a:gd name="connsiteY4" fmla="*/ 0 h 3301030"/>
              <a:gd name="connsiteX5" fmla="*/ 3188124 w 11652129"/>
              <a:gd name="connsiteY5" fmla="*/ 0 h 3301030"/>
              <a:gd name="connsiteX6" fmla="*/ 3742091 w 11652129"/>
              <a:gd name="connsiteY6" fmla="*/ 0 h 3301030"/>
              <a:gd name="connsiteX7" fmla="*/ 4612612 w 11652129"/>
              <a:gd name="connsiteY7" fmla="*/ 0 h 3301030"/>
              <a:gd name="connsiteX8" fmla="*/ 5061062 w 11652129"/>
              <a:gd name="connsiteY8" fmla="*/ 0 h 3301030"/>
              <a:gd name="connsiteX9" fmla="*/ 5931582 w 11652129"/>
              <a:gd name="connsiteY9" fmla="*/ 0 h 3301030"/>
              <a:gd name="connsiteX10" fmla="*/ 6274514 w 11652129"/>
              <a:gd name="connsiteY10" fmla="*/ 0 h 3301030"/>
              <a:gd name="connsiteX11" fmla="*/ 6934000 w 11652129"/>
              <a:gd name="connsiteY11" fmla="*/ 0 h 3301030"/>
              <a:gd name="connsiteX12" fmla="*/ 7593485 w 11652129"/>
              <a:gd name="connsiteY12" fmla="*/ 0 h 3301030"/>
              <a:gd name="connsiteX13" fmla="*/ 8147452 w 11652129"/>
              <a:gd name="connsiteY13" fmla="*/ 0 h 3301030"/>
              <a:gd name="connsiteX14" fmla="*/ 9017973 w 11652129"/>
              <a:gd name="connsiteY14" fmla="*/ 0 h 3301030"/>
              <a:gd name="connsiteX15" fmla="*/ 9888493 w 11652129"/>
              <a:gd name="connsiteY15" fmla="*/ 0 h 3301030"/>
              <a:gd name="connsiteX16" fmla="*/ 10336943 w 11652129"/>
              <a:gd name="connsiteY16" fmla="*/ 0 h 3301030"/>
              <a:gd name="connsiteX17" fmla="*/ 11101946 w 11652129"/>
              <a:gd name="connsiteY17" fmla="*/ 0 h 3301030"/>
              <a:gd name="connsiteX18" fmla="*/ 11652129 w 11652129"/>
              <a:gd name="connsiteY18" fmla="*/ 550183 h 3301030"/>
              <a:gd name="connsiteX19" fmla="*/ 11652129 w 11652129"/>
              <a:gd name="connsiteY19" fmla="*/ 1122356 h 3301030"/>
              <a:gd name="connsiteX20" fmla="*/ 11652129 w 11652129"/>
              <a:gd name="connsiteY20" fmla="*/ 1628508 h 3301030"/>
              <a:gd name="connsiteX21" fmla="*/ 11652129 w 11652129"/>
              <a:gd name="connsiteY21" fmla="*/ 2222688 h 3301030"/>
              <a:gd name="connsiteX22" fmla="*/ 11652129 w 11652129"/>
              <a:gd name="connsiteY22" fmla="*/ 2750847 h 3301030"/>
              <a:gd name="connsiteX23" fmla="*/ 11101946 w 11652129"/>
              <a:gd name="connsiteY23" fmla="*/ 3301030 h 3301030"/>
              <a:gd name="connsiteX24" fmla="*/ 10336943 w 11652129"/>
              <a:gd name="connsiteY24" fmla="*/ 3301030 h 3301030"/>
              <a:gd name="connsiteX25" fmla="*/ 9994011 w 11652129"/>
              <a:gd name="connsiteY25" fmla="*/ 3301030 h 3301030"/>
              <a:gd name="connsiteX26" fmla="*/ 9334526 w 11652129"/>
              <a:gd name="connsiteY26" fmla="*/ 3301030 h 3301030"/>
              <a:gd name="connsiteX27" fmla="*/ 8886076 w 11652129"/>
              <a:gd name="connsiteY27" fmla="*/ 3301030 h 3301030"/>
              <a:gd name="connsiteX28" fmla="*/ 8121073 w 11652129"/>
              <a:gd name="connsiteY28" fmla="*/ 3301030 h 3301030"/>
              <a:gd name="connsiteX29" fmla="*/ 7672623 w 11652129"/>
              <a:gd name="connsiteY29" fmla="*/ 3301030 h 3301030"/>
              <a:gd name="connsiteX30" fmla="*/ 6907620 w 11652129"/>
              <a:gd name="connsiteY30" fmla="*/ 3301030 h 3301030"/>
              <a:gd name="connsiteX31" fmla="*/ 6564688 w 11652129"/>
              <a:gd name="connsiteY31" fmla="*/ 3301030 h 3301030"/>
              <a:gd name="connsiteX32" fmla="*/ 5799685 w 11652129"/>
              <a:gd name="connsiteY32" fmla="*/ 3301030 h 3301030"/>
              <a:gd name="connsiteX33" fmla="*/ 5351235 w 11652129"/>
              <a:gd name="connsiteY33" fmla="*/ 3301030 h 3301030"/>
              <a:gd name="connsiteX34" fmla="*/ 5008303 w 11652129"/>
              <a:gd name="connsiteY34" fmla="*/ 3301030 h 3301030"/>
              <a:gd name="connsiteX35" fmla="*/ 4559853 w 11652129"/>
              <a:gd name="connsiteY35" fmla="*/ 3301030 h 3301030"/>
              <a:gd name="connsiteX36" fmla="*/ 3794850 w 11652129"/>
              <a:gd name="connsiteY36" fmla="*/ 3301030 h 3301030"/>
              <a:gd name="connsiteX37" fmla="*/ 3346400 w 11652129"/>
              <a:gd name="connsiteY37" fmla="*/ 3301030 h 3301030"/>
              <a:gd name="connsiteX38" fmla="*/ 3003468 w 11652129"/>
              <a:gd name="connsiteY38" fmla="*/ 3301030 h 3301030"/>
              <a:gd name="connsiteX39" fmla="*/ 2555018 w 11652129"/>
              <a:gd name="connsiteY39" fmla="*/ 3301030 h 3301030"/>
              <a:gd name="connsiteX40" fmla="*/ 2001050 w 11652129"/>
              <a:gd name="connsiteY40" fmla="*/ 3301030 h 3301030"/>
              <a:gd name="connsiteX41" fmla="*/ 1341565 w 11652129"/>
              <a:gd name="connsiteY41" fmla="*/ 3301030 h 3301030"/>
              <a:gd name="connsiteX42" fmla="*/ 550183 w 11652129"/>
              <a:gd name="connsiteY42" fmla="*/ 3301030 h 3301030"/>
              <a:gd name="connsiteX43" fmla="*/ 0 w 11652129"/>
              <a:gd name="connsiteY43" fmla="*/ 2750847 h 3301030"/>
              <a:gd name="connsiteX44" fmla="*/ 0 w 11652129"/>
              <a:gd name="connsiteY44" fmla="*/ 2200681 h 3301030"/>
              <a:gd name="connsiteX45" fmla="*/ 0 w 11652129"/>
              <a:gd name="connsiteY45" fmla="*/ 1628508 h 3301030"/>
              <a:gd name="connsiteX46" fmla="*/ 0 w 11652129"/>
              <a:gd name="connsiteY46" fmla="*/ 1100349 h 3301030"/>
              <a:gd name="connsiteX47" fmla="*/ 0 w 11652129"/>
              <a:gd name="connsiteY47" fmla="*/ 550183 h 330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52129" h="3301030" extrusionOk="0">
                <a:moveTo>
                  <a:pt x="0" y="550183"/>
                </a:moveTo>
                <a:cubicBezTo>
                  <a:pt x="-53090" y="213578"/>
                  <a:pt x="239044" y="2733"/>
                  <a:pt x="550183" y="0"/>
                </a:cubicBezTo>
                <a:cubicBezTo>
                  <a:pt x="927910" y="5029"/>
                  <a:pt x="1156553" y="6895"/>
                  <a:pt x="1420703" y="0"/>
                </a:cubicBezTo>
                <a:cubicBezTo>
                  <a:pt x="1684853" y="-6895"/>
                  <a:pt x="1700189" y="10746"/>
                  <a:pt x="1974671" y="0"/>
                </a:cubicBezTo>
                <a:cubicBezTo>
                  <a:pt x="2249153" y="-10746"/>
                  <a:pt x="2260365" y="6053"/>
                  <a:pt x="2423121" y="0"/>
                </a:cubicBezTo>
                <a:cubicBezTo>
                  <a:pt x="2585877" y="-6053"/>
                  <a:pt x="2964176" y="26917"/>
                  <a:pt x="3188124" y="0"/>
                </a:cubicBezTo>
                <a:cubicBezTo>
                  <a:pt x="3412072" y="-26917"/>
                  <a:pt x="3564072" y="13337"/>
                  <a:pt x="3742091" y="0"/>
                </a:cubicBezTo>
                <a:cubicBezTo>
                  <a:pt x="3920110" y="-13337"/>
                  <a:pt x="4389834" y="14348"/>
                  <a:pt x="4612612" y="0"/>
                </a:cubicBezTo>
                <a:cubicBezTo>
                  <a:pt x="4835390" y="-14348"/>
                  <a:pt x="4848596" y="19788"/>
                  <a:pt x="5061062" y="0"/>
                </a:cubicBezTo>
                <a:cubicBezTo>
                  <a:pt x="5273528" y="-19788"/>
                  <a:pt x="5647671" y="-25331"/>
                  <a:pt x="5931582" y="0"/>
                </a:cubicBezTo>
                <a:cubicBezTo>
                  <a:pt x="6215493" y="25331"/>
                  <a:pt x="6136425" y="2831"/>
                  <a:pt x="6274514" y="0"/>
                </a:cubicBezTo>
                <a:cubicBezTo>
                  <a:pt x="6412603" y="-2831"/>
                  <a:pt x="6687388" y="-28818"/>
                  <a:pt x="6934000" y="0"/>
                </a:cubicBezTo>
                <a:cubicBezTo>
                  <a:pt x="7180612" y="28818"/>
                  <a:pt x="7280018" y="13749"/>
                  <a:pt x="7593485" y="0"/>
                </a:cubicBezTo>
                <a:cubicBezTo>
                  <a:pt x="7906952" y="-13749"/>
                  <a:pt x="7886260" y="21779"/>
                  <a:pt x="8147452" y="0"/>
                </a:cubicBezTo>
                <a:cubicBezTo>
                  <a:pt x="8408644" y="-21779"/>
                  <a:pt x="8811523" y="23046"/>
                  <a:pt x="9017973" y="0"/>
                </a:cubicBezTo>
                <a:cubicBezTo>
                  <a:pt x="9224423" y="-23046"/>
                  <a:pt x="9515704" y="-25725"/>
                  <a:pt x="9888493" y="0"/>
                </a:cubicBezTo>
                <a:cubicBezTo>
                  <a:pt x="10261282" y="25725"/>
                  <a:pt x="10184355" y="7974"/>
                  <a:pt x="10336943" y="0"/>
                </a:cubicBezTo>
                <a:cubicBezTo>
                  <a:pt x="10489531" y="-7974"/>
                  <a:pt x="10870433" y="3778"/>
                  <a:pt x="11101946" y="0"/>
                </a:cubicBezTo>
                <a:cubicBezTo>
                  <a:pt x="11382847" y="-46797"/>
                  <a:pt x="11656295" y="189970"/>
                  <a:pt x="11652129" y="550183"/>
                </a:cubicBezTo>
                <a:cubicBezTo>
                  <a:pt x="11678786" y="667744"/>
                  <a:pt x="11651905" y="945917"/>
                  <a:pt x="11652129" y="1122356"/>
                </a:cubicBezTo>
                <a:cubicBezTo>
                  <a:pt x="11652353" y="1298795"/>
                  <a:pt x="11646791" y="1459615"/>
                  <a:pt x="11652129" y="1628508"/>
                </a:cubicBezTo>
                <a:cubicBezTo>
                  <a:pt x="11657467" y="1797401"/>
                  <a:pt x="11663872" y="2038999"/>
                  <a:pt x="11652129" y="2222688"/>
                </a:cubicBezTo>
                <a:cubicBezTo>
                  <a:pt x="11640386" y="2406377"/>
                  <a:pt x="11652269" y="2610871"/>
                  <a:pt x="11652129" y="2750847"/>
                </a:cubicBezTo>
                <a:cubicBezTo>
                  <a:pt x="11667449" y="3085039"/>
                  <a:pt x="11388255" y="3310284"/>
                  <a:pt x="11101946" y="3301030"/>
                </a:cubicBezTo>
                <a:cubicBezTo>
                  <a:pt x="10825757" y="3267341"/>
                  <a:pt x="10692732" y="3275249"/>
                  <a:pt x="10336943" y="3301030"/>
                </a:cubicBezTo>
                <a:cubicBezTo>
                  <a:pt x="9981154" y="3326811"/>
                  <a:pt x="10157881" y="3308412"/>
                  <a:pt x="9994011" y="3301030"/>
                </a:cubicBezTo>
                <a:cubicBezTo>
                  <a:pt x="9830141" y="3293648"/>
                  <a:pt x="9552139" y="3306798"/>
                  <a:pt x="9334526" y="3301030"/>
                </a:cubicBezTo>
                <a:cubicBezTo>
                  <a:pt x="9116914" y="3295262"/>
                  <a:pt x="9096785" y="3315879"/>
                  <a:pt x="8886076" y="3301030"/>
                </a:cubicBezTo>
                <a:cubicBezTo>
                  <a:pt x="8675367" y="3286182"/>
                  <a:pt x="8347666" y="3328757"/>
                  <a:pt x="8121073" y="3301030"/>
                </a:cubicBezTo>
                <a:cubicBezTo>
                  <a:pt x="7894480" y="3273303"/>
                  <a:pt x="7817706" y="3320870"/>
                  <a:pt x="7672623" y="3301030"/>
                </a:cubicBezTo>
                <a:cubicBezTo>
                  <a:pt x="7527540" y="3281191"/>
                  <a:pt x="7114901" y="3311300"/>
                  <a:pt x="6907620" y="3301030"/>
                </a:cubicBezTo>
                <a:cubicBezTo>
                  <a:pt x="6700339" y="3290760"/>
                  <a:pt x="6672171" y="3298936"/>
                  <a:pt x="6564688" y="3301030"/>
                </a:cubicBezTo>
                <a:cubicBezTo>
                  <a:pt x="6457205" y="3303124"/>
                  <a:pt x="6100252" y="3299785"/>
                  <a:pt x="5799685" y="3301030"/>
                </a:cubicBezTo>
                <a:cubicBezTo>
                  <a:pt x="5499118" y="3302275"/>
                  <a:pt x="5487796" y="3298255"/>
                  <a:pt x="5351235" y="3301030"/>
                </a:cubicBezTo>
                <a:cubicBezTo>
                  <a:pt x="5214674" y="3303806"/>
                  <a:pt x="5101544" y="3295469"/>
                  <a:pt x="5008303" y="3301030"/>
                </a:cubicBezTo>
                <a:cubicBezTo>
                  <a:pt x="4915062" y="3306591"/>
                  <a:pt x="4739693" y="3309612"/>
                  <a:pt x="4559853" y="3301030"/>
                </a:cubicBezTo>
                <a:cubicBezTo>
                  <a:pt x="4380013" y="3292449"/>
                  <a:pt x="4022373" y="3287550"/>
                  <a:pt x="3794850" y="3301030"/>
                </a:cubicBezTo>
                <a:cubicBezTo>
                  <a:pt x="3567327" y="3314510"/>
                  <a:pt x="3467169" y="3308154"/>
                  <a:pt x="3346400" y="3301030"/>
                </a:cubicBezTo>
                <a:cubicBezTo>
                  <a:pt x="3225631" y="3293907"/>
                  <a:pt x="3158236" y="3293777"/>
                  <a:pt x="3003468" y="3301030"/>
                </a:cubicBezTo>
                <a:cubicBezTo>
                  <a:pt x="2848700" y="3308283"/>
                  <a:pt x="2698722" y="3292260"/>
                  <a:pt x="2555018" y="3301030"/>
                </a:cubicBezTo>
                <a:cubicBezTo>
                  <a:pt x="2411314" y="3309801"/>
                  <a:pt x="2227840" y="3297494"/>
                  <a:pt x="2001050" y="3301030"/>
                </a:cubicBezTo>
                <a:cubicBezTo>
                  <a:pt x="1774260" y="3304566"/>
                  <a:pt x="1484583" y="3293162"/>
                  <a:pt x="1341565" y="3301030"/>
                </a:cubicBezTo>
                <a:cubicBezTo>
                  <a:pt x="1198548" y="3308898"/>
                  <a:pt x="772116" y="3327337"/>
                  <a:pt x="550183" y="3301030"/>
                </a:cubicBezTo>
                <a:cubicBezTo>
                  <a:pt x="267229" y="3354760"/>
                  <a:pt x="16907" y="3062570"/>
                  <a:pt x="0" y="2750847"/>
                </a:cubicBezTo>
                <a:cubicBezTo>
                  <a:pt x="-23143" y="2614159"/>
                  <a:pt x="-26490" y="2382210"/>
                  <a:pt x="0" y="2200681"/>
                </a:cubicBezTo>
                <a:cubicBezTo>
                  <a:pt x="26490" y="2019152"/>
                  <a:pt x="-21863" y="1876192"/>
                  <a:pt x="0" y="1628508"/>
                </a:cubicBezTo>
                <a:cubicBezTo>
                  <a:pt x="21863" y="1380824"/>
                  <a:pt x="-21348" y="1300078"/>
                  <a:pt x="0" y="1100349"/>
                </a:cubicBezTo>
                <a:cubicBezTo>
                  <a:pt x="21348" y="900620"/>
                  <a:pt x="22117" y="757305"/>
                  <a:pt x="0" y="55018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7B58E4D-211D-967B-5144-9A6C1CF1F00C}"/>
              </a:ext>
            </a:extLst>
          </p:cNvPr>
          <p:cNvSpPr/>
          <p:nvPr/>
        </p:nvSpPr>
        <p:spPr>
          <a:xfrm>
            <a:off x="382554" y="4828591"/>
            <a:ext cx="11652129" cy="1595535"/>
          </a:xfrm>
          <a:custGeom>
            <a:avLst/>
            <a:gdLst>
              <a:gd name="connsiteX0" fmla="*/ 0 w 11652129"/>
              <a:gd name="connsiteY0" fmla="*/ 265928 h 1595535"/>
              <a:gd name="connsiteX1" fmla="*/ 265928 w 11652129"/>
              <a:gd name="connsiteY1" fmla="*/ 0 h 1595535"/>
              <a:gd name="connsiteX2" fmla="*/ 1183351 w 11652129"/>
              <a:gd name="connsiteY2" fmla="*/ 0 h 1595535"/>
              <a:gd name="connsiteX3" fmla="*/ 1767165 w 11652129"/>
              <a:gd name="connsiteY3" fmla="*/ 0 h 1595535"/>
              <a:gd name="connsiteX4" fmla="*/ 2239776 w 11652129"/>
              <a:gd name="connsiteY4" fmla="*/ 0 h 1595535"/>
              <a:gd name="connsiteX5" fmla="*/ 3045996 w 11652129"/>
              <a:gd name="connsiteY5" fmla="*/ 0 h 1595535"/>
              <a:gd name="connsiteX6" fmla="*/ 3629811 w 11652129"/>
              <a:gd name="connsiteY6" fmla="*/ 0 h 1595535"/>
              <a:gd name="connsiteX7" fmla="*/ 4547233 w 11652129"/>
              <a:gd name="connsiteY7" fmla="*/ 0 h 1595535"/>
              <a:gd name="connsiteX8" fmla="*/ 5019845 w 11652129"/>
              <a:gd name="connsiteY8" fmla="*/ 0 h 1595535"/>
              <a:gd name="connsiteX9" fmla="*/ 5937267 w 11652129"/>
              <a:gd name="connsiteY9" fmla="*/ 0 h 1595535"/>
              <a:gd name="connsiteX10" fmla="*/ 6298676 w 11652129"/>
              <a:gd name="connsiteY10" fmla="*/ 0 h 1595535"/>
              <a:gd name="connsiteX11" fmla="*/ 6993693 w 11652129"/>
              <a:gd name="connsiteY11" fmla="*/ 0 h 1595535"/>
              <a:gd name="connsiteX12" fmla="*/ 7688710 w 11652129"/>
              <a:gd name="connsiteY12" fmla="*/ 0 h 1595535"/>
              <a:gd name="connsiteX13" fmla="*/ 8272525 w 11652129"/>
              <a:gd name="connsiteY13" fmla="*/ 0 h 1595535"/>
              <a:gd name="connsiteX14" fmla="*/ 9189947 w 11652129"/>
              <a:gd name="connsiteY14" fmla="*/ 0 h 1595535"/>
              <a:gd name="connsiteX15" fmla="*/ 10107370 w 11652129"/>
              <a:gd name="connsiteY15" fmla="*/ 0 h 1595535"/>
              <a:gd name="connsiteX16" fmla="*/ 10579981 w 11652129"/>
              <a:gd name="connsiteY16" fmla="*/ 0 h 1595535"/>
              <a:gd name="connsiteX17" fmla="*/ 11386201 w 11652129"/>
              <a:gd name="connsiteY17" fmla="*/ 0 h 1595535"/>
              <a:gd name="connsiteX18" fmla="*/ 11652129 w 11652129"/>
              <a:gd name="connsiteY18" fmla="*/ 265928 h 1595535"/>
              <a:gd name="connsiteX19" fmla="*/ 11652129 w 11652129"/>
              <a:gd name="connsiteY19" fmla="*/ 808404 h 1595535"/>
              <a:gd name="connsiteX20" fmla="*/ 11652129 w 11652129"/>
              <a:gd name="connsiteY20" fmla="*/ 1329607 h 1595535"/>
              <a:gd name="connsiteX21" fmla="*/ 11386201 w 11652129"/>
              <a:gd name="connsiteY21" fmla="*/ 1595535 h 1595535"/>
              <a:gd name="connsiteX22" fmla="*/ 10802387 w 11652129"/>
              <a:gd name="connsiteY22" fmla="*/ 1595535 h 1595535"/>
              <a:gd name="connsiteX23" fmla="*/ 10107370 w 11652129"/>
              <a:gd name="connsiteY23" fmla="*/ 1595535 h 1595535"/>
              <a:gd name="connsiteX24" fmla="*/ 9745961 w 11652129"/>
              <a:gd name="connsiteY24" fmla="*/ 1595535 h 1595535"/>
              <a:gd name="connsiteX25" fmla="*/ 9384552 w 11652129"/>
              <a:gd name="connsiteY25" fmla="*/ 1595535 h 1595535"/>
              <a:gd name="connsiteX26" fmla="*/ 8689535 w 11652129"/>
              <a:gd name="connsiteY26" fmla="*/ 1595535 h 1595535"/>
              <a:gd name="connsiteX27" fmla="*/ 8216923 w 11652129"/>
              <a:gd name="connsiteY27" fmla="*/ 1595535 h 1595535"/>
              <a:gd name="connsiteX28" fmla="*/ 7410703 w 11652129"/>
              <a:gd name="connsiteY28" fmla="*/ 1595535 h 1595535"/>
              <a:gd name="connsiteX29" fmla="*/ 6938092 w 11652129"/>
              <a:gd name="connsiteY29" fmla="*/ 1595535 h 1595535"/>
              <a:gd name="connsiteX30" fmla="*/ 6131872 w 11652129"/>
              <a:gd name="connsiteY30" fmla="*/ 1595535 h 1595535"/>
              <a:gd name="connsiteX31" fmla="*/ 5770463 w 11652129"/>
              <a:gd name="connsiteY31" fmla="*/ 1595535 h 1595535"/>
              <a:gd name="connsiteX32" fmla="*/ 4964243 w 11652129"/>
              <a:gd name="connsiteY32" fmla="*/ 1595535 h 1595535"/>
              <a:gd name="connsiteX33" fmla="*/ 4491632 w 11652129"/>
              <a:gd name="connsiteY33" fmla="*/ 1595535 h 1595535"/>
              <a:gd name="connsiteX34" fmla="*/ 4130223 w 11652129"/>
              <a:gd name="connsiteY34" fmla="*/ 1595535 h 1595535"/>
              <a:gd name="connsiteX35" fmla="*/ 3657611 w 11652129"/>
              <a:gd name="connsiteY35" fmla="*/ 1595535 h 1595535"/>
              <a:gd name="connsiteX36" fmla="*/ 2851391 w 11652129"/>
              <a:gd name="connsiteY36" fmla="*/ 1595535 h 1595535"/>
              <a:gd name="connsiteX37" fmla="*/ 2378780 w 11652129"/>
              <a:gd name="connsiteY37" fmla="*/ 1595535 h 1595535"/>
              <a:gd name="connsiteX38" fmla="*/ 2017371 w 11652129"/>
              <a:gd name="connsiteY38" fmla="*/ 1595535 h 1595535"/>
              <a:gd name="connsiteX39" fmla="*/ 1544759 w 11652129"/>
              <a:gd name="connsiteY39" fmla="*/ 1595535 h 1595535"/>
              <a:gd name="connsiteX40" fmla="*/ 960945 w 11652129"/>
              <a:gd name="connsiteY40" fmla="*/ 1595535 h 1595535"/>
              <a:gd name="connsiteX41" fmla="*/ 265928 w 11652129"/>
              <a:gd name="connsiteY41" fmla="*/ 1595535 h 1595535"/>
              <a:gd name="connsiteX42" fmla="*/ 0 w 11652129"/>
              <a:gd name="connsiteY42" fmla="*/ 1329607 h 1595535"/>
              <a:gd name="connsiteX43" fmla="*/ 0 w 11652129"/>
              <a:gd name="connsiteY43" fmla="*/ 776494 h 1595535"/>
              <a:gd name="connsiteX44" fmla="*/ 0 w 11652129"/>
              <a:gd name="connsiteY44" fmla="*/ 265928 h 159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52129" h="1595535" extrusionOk="0">
                <a:moveTo>
                  <a:pt x="0" y="265928"/>
                </a:moveTo>
                <a:cubicBezTo>
                  <a:pt x="-25324" y="103439"/>
                  <a:pt x="91248" y="10438"/>
                  <a:pt x="265928" y="0"/>
                </a:cubicBezTo>
                <a:cubicBezTo>
                  <a:pt x="524137" y="20567"/>
                  <a:pt x="933520" y="275"/>
                  <a:pt x="1183351" y="0"/>
                </a:cubicBezTo>
                <a:cubicBezTo>
                  <a:pt x="1433182" y="-275"/>
                  <a:pt x="1596267" y="-24641"/>
                  <a:pt x="1767165" y="0"/>
                </a:cubicBezTo>
                <a:cubicBezTo>
                  <a:pt x="1938063" y="24641"/>
                  <a:pt x="2059461" y="18512"/>
                  <a:pt x="2239776" y="0"/>
                </a:cubicBezTo>
                <a:cubicBezTo>
                  <a:pt x="2420091" y="-18512"/>
                  <a:pt x="2723160" y="-40288"/>
                  <a:pt x="3045996" y="0"/>
                </a:cubicBezTo>
                <a:cubicBezTo>
                  <a:pt x="3368832" y="40288"/>
                  <a:pt x="3511208" y="4941"/>
                  <a:pt x="3629811" y="0"/>
                </a:cubicBezTo>
                <a:cubicBezTo>
                  <a:pt x="3748415" y="-4941"/>
                  <a:pt x="4352889" y="44937"/>
                  <a:pt x="4547233" y="0"/>
                </a:cubicBezTo>
                <a:cubicBezTo>
                  <a:pt x="4741577" y="-44937"/>
                  <a:pt x="4914205" y="18184"/>
                  <a:pt x="5019845" y="0"/>
                </a:cubicBezTo>
                <a:cubicBezTo>
                  <a:pt x="5125485" y="-18184"/>
                  <a:pt x="5591017" y="-7279"/>
                  <a:pt x="5937267" y="0"/>
                </a:cubicBezTo>
                <a:cubicBezTo>
                  <a:pt x="6283517" y="7279"/>
                  <a:pt x="6209452" y="16229"/>
                  <a:pt x="6298676" y="0"/>
                </a:cubicBezTo>
                <a:cubicBezTo>
                  <a:pt x="6387900" y="-16229"/>
                  <a:pt x="6818183" y="-21292"/>
                  <a:pt x="6993693" y="0"/>
                </a:cubicBezTo>
                <a:cubicBezTo>
                  <a:pt x="7169203" y="21292"/>
                  <a:pt x="7430167" y="21321"/>
                  <a:pt x="7688710" y="0"/>
                </a:cubicBezTo>
                <a:cubicBezTo>
                  <a:pt x="7947253" y="-21321"/>
                  <a:pt x="8020522" y="24818"/>
                  <a:pt x="8272525" y="0"/>
                </a:cubicBezTo>
                <a:cubicBezTo>
                  <a:pt x="8524528" y="-24818"/>
                  <a:pt x="8759605" y="-26265"/>
                  <a:pt x="9189947" y="0"/>
                </a:cubicBezTo>
                <a:cubicBezTo>
                  <a:pt x="9620289" y="26265"/>
                  <a:pt x="9780670" y="18656"/>
                  <a:pt x="10107370" y="0"/>
                </a:cubicBezTo>
                <a:cubicBezTo>
                  <a:pt x="10434070" y="-18656"/>
                  <a:pt x="10476289" y="18296"/>
                  <a:pt x="10579981" y="0"/>
                </a:cubicBezTo>
                <a:cubicBezTo>
                  <a:pt x="10683673" y="-18296"/>
                  <a:pt x="11064545" y="4428"/>
                  <a:pt x="11386201" y="0"/>
                </a:cubicBezTo>
                <a:cubicBezTo>
                  <a:pt x="11528204" y="-9918"/>
                  <a:pt x="11653890" y="95245"/>
                  <a:pt x="11652129" y="265928"/>
                </a:cubicBezTo>
                <a:cubicBezTo>
                  <a:pt x="11638253" y="404583"/>
                  <a:pt x="11662609" y="562115"/>
                  <a:pt x="11652129" y="808404"/>
                </a:cubicBezTo>
                <a:cubicBezTo>
                  <a:pt x="11641649" y="1054693"/>
                  <a:pt x="11666693" y="1125892"/>
                  <a:pt x="11652129" y="1329607"/>
                </a:cubicBezTo>
                <a:cubicBezTo>
                  <a:pt x="11670897" y="1465343"/>
                  <a:pt x="11518284" y="1619007"/>
                  <a:pt x="11386201" y="1595535"/>
                </a:cubicBezTo>
                <a:cubicBezTo>
                  <a:pt x="11259860" y="1607228"/>
                  <a:pt x="10925327" y="1590482"/>
                  <a:pt x="10802387" y="1595535"/>
                </a:cubicBezTo>
                <a:cubicBezTo>
                  <a:pt x="10679447" y="1600588"/>
                  <a:pt x="10266376" y="1626850"/>
                  <a:pt x="10107370" y="1595535"/>
                </a:cubicBezTo>
                <a:cubicBezTo>
                  <a:pt x="9948364" y="1564220"/>
                  <a:pt x="9890767" y="1582757"/>
                  <a:pt x="9745961" y="1595535"/>
                </a:cubicBezTo>
                <a:cubicBezTo>
                  <a:pt x="9601155" y="1608313"/>
                  <a:pt x="9499649" y="1594865"/>
                  <a:pt x="9384552" y="1595535"/>
                </a:cubicBezTo>
                <a:cubicBezTo>
                  <a:pt x="9269455" y="1596205"/>
                  <a:pt x="8894321" y="1595542"/>
                  <a:pt x="8689535" y="1595535"/>
                </a:cubicBezTo>
                <a:cubicBezTo>
                  <a:pt x="8484749" y="1595528"/>
                  <a:pt x="8316290" y="1587556"/>
                  <a:pt x="8216923" y="1595535"/>
                </a:cubicBezTo>
                <a:cubicBezTo>
                  <a:pt x="8117556" y="1603514"/>
                  <a:pt x="7575674" y="1586011"/>
                  <a:pt x="7410703" y="1595535"/>
                </a:cubicBezTo>
                <a:cubicBezTo>
                  <a:pt x="7245732" y="1605059"/>
                  <a:pt x="7034220" y="1588976"/>
                  <a:pt x="6938092" y="1595535"/>
                </a:cubicBezTo>
                <a:cubicBezTo>
                  <a:pt x="6841964" y="1602094"/>
                  <a:pt x="6440459" y="1568076"/>
                  <a:pt x="6131872" y="1595535"/>
                </a:cubicBezTo>
                <a:cubicBezTo>
                  <a:pt x="5823285" y="1622994"/>
                  <a:pt x="5854746" y="1608978"/>
                  <a:pt x="5770463" y="1595535"/>
                </a:cubicBezTo>
                <a:cubicBezTo>
                  <a:pt x="5686180" y="1582092"/>
                  <a:pt x="5182116" y="1631375"/>
                  <a:pt x="4964243" y="1595535"/>
                </a:cubicBezTo>
                <a:cubicBezTo>
                  <a:pt x="4746370" y="1559695"/>
                  <a:pt x="4690739" y="1594385"/>
                  <a:pt x="4491632" y="1595535"/>
                </a:cubicBezTo>
                <a:cubicBezTo>
                  <a:pt x="4292525" y="1596685"/>
                  <a:pt x="4310055" y="1602642"/>
                  <a:pt x="4130223" y="1595535"/>
                </a:cubicBezTo>
                <a:cubicBezTo>
                  <a:pt x="3950391" y="1588428"/>
                  <a:pt x="3854063" y="1606940"/>
                  <a:pt x="3657611" y="1595535"/>
                </a:cubicBezTo>
                <a:cubicBezTo>
                  <a:pt x="3461159" y="1584130"/>
                  <a:pt x="3045295" y="1558315"/>
                  <a:pt x="2851391" y="1595535"/>
                </a:cubicBezTo>
                <a:cubicBezTo>
                  <a:pt x="2657487" y="1632755"/>
                  <a:pt x="2535993" y="1580116"/>
                  <a:pt x="2378780" y="1595535"/>
                </a:cubicBezTo>
                <a:cubicBezTo>
                  <a:pt x="2221567" y="1610954"/>
                  <a:pt x="2135724" y="1581565"/>
                  <a:pt x="2017371" y="1595535"/>
                </a:cubicBezTo>
                <a:cubicBezTo>
                  <a:pt x="1899018" y="1609505"/>
                  <a:pt x="1674740" y="1588978"/>
                  <a:pt x="1544759" y="1595535"/>
                </a:cubicBezTo>
                <a:cubicBezTo>
                  <a:pt x="1414778" y="1602092"/>
                  <a:pt x="1093587" y="1599173"/>
                  <a:pt x="960945" y="1595535"/>
                </a:cubicBezTo>
                <a:cubicBezTo>
                  <a:pt x="828303" y="1591897"/>
                  <a:pt x="507552" y="1578643"/>
                  <a:pt x="265928" y="1595535"/>
                </a:cubicBezTo>
                <a:cubicBezTo>
                  <a:pt x="102686" y="1611789"/>
                  <a:pt x="28558" y="1482884"/>
                  <a:pt x="0" y="1329607"/>
                </a:cubicBezTo>
                <a:cubicBezTo>
                  <a:pt x="-15023" y="1215341"/>
                  <a:pt x="22343" y="901496"/>
                  <a:pt x="0" y="776494"/>
                </a:cubicBezTo>
                <a:cubicBezTo>
                  <a:pt x="-22343" y="651492"/>
                  <a:pt x="20388" y="378418"/>
                  <a:pt x="0" y="2659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7717079" y="1344187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23B07C-7A1C-C83D-F26B-3D0EA8CA66CA}"/>
              </a:ext>
            </a:extLst>
          </p:cNvPr>
          <p:cNvSpPr/>
          <p:nvPr/>
        </p:nvSpPr>
        <p:spPr>
          <a:xfrm>
            <a:off x="7794422" y="4915613"/>
            <a:ext cx="47468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一次添加两个元素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7EA72-C549-93E0-AC66-7E4F11C6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52" y="1892874"/>
            <a:ext cx="3020721" cy="11994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8096A3-24AA-E993-6A64-D8FE8EB2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2" y="5464300"/>
            <a:ext cx="3617514" cy="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latin typeface="Consolas" panose="020B0609020204030204" pitchFamily="49" charset="0"/>
              </a:rPr>
              <a:t>接口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58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B018A-F659-4D21-0106-65A70CC9221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D4AE67-E2A4-033C-8575-AC71926D636D}"/>
              </a:ext>
            </a:extLst>
          </p:cNvPr>
          <p:cNvSpPr txBox="1"/>
          <p:nvPr/>
        </p:nvSpPr>
        <p:spPr>
          <a:xfrm>
            <a:off x="858492" y="3520841"/>
            <a:ext cx="10784839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因为支持索引，所以多了很多索引操作的独特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56840A8-555F-DA75-A99D-86F68BAE2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03354"/>
              </p:ext>
            </p:extLst>
          </p:nvPr>
        </p:nvGraphicFramePr>
        <p:xfrm>
          <a:off x="877752" y="4273696"/>
          <a:ext cx="8536094" cy="2317244"/>
        </p:xfrm>
        <a:graphic>
          <a:graphicData uri="http://schemas.openxmlformats.org/drawingml/2006/table">
            <a:tbl>
              <a:tblPr/>
              <a:tblGrid>
                <a:gridCol w="3388749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5147345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205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方法名称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91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void add(int </a:t>
                      </a:r>
                      <a:r>
                        <a:rPr lang="en-US" altLang="zh-CN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index,E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 element)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黑体" pitchFamily="49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在此集合中的指定位置插入指定的元素</a:t>
                      </a:r>
                      <a:endParaRPr lang="en-US" altLang="zh-CN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491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E remove(int index)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微软雅黑" pitchFamily="34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删除指定索引处的元素，返回被删除的元素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491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E set(int </a:t>
                      </a:r>
                      <a:r>
                        <a:rPr lang="en-US" altLang="zh-CN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index,E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 element)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黑体" pitchFamily="49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修改指定索引处的元素，返回被修改的元素</a:t>
                      </a:r>
                      <a:endParaRPr lang="en-US" altLang="zh-CN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91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微软雅黑" pitchFamily="34" charset="-122"/>
                        </a:rPr>
                        <a:t>E get(int index)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黑体" pitchFamily="49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indent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返回指定索引处的元素</a:t>
                      </a:r>
                      <a:endParaRPr lang="en-US" altLang="zh-CN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DAA689-07CC-69E5-4EA2-9D131D7D6127}"/>
              </a:ext>
            </a:extLst>
          </p:cNvPr>
          <p:cNvSpPr/>
          <p:nvPr/>
        </p:nvSpPr>
        <p:spPr>
          <a:xfrm>
            <a:off x="1051575" y="2267317"/>
            <a:ext cx="1327807" cy="3872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A33A659-A15E-4AEA-086E-9D8CB6D92780}"/>
              </a:ext>
            </a:extLst>
          </p:cNvPr>
          <p:cNvSpPr/>
          <p:nvPr/>
        </p:nvSpPr>
        <p:spPr>
          <a:xfrm>
            <a:off x="2665444" y="2267317"/>
            <a:ext cx="1327807" cy="387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75CB87F-B69E-A67F-7B9F-29638CCB3ED5}"/>
              </a:ext>
            </a:extLst>
          </p:cNvPr>
          <p:cNvSpPr/>
          <p:nvPr/>
        </p:nvSpPr>
        <p:spPr>
          <a:xfrm>
            <a:off x="858492" y="1842796"/>
            <a:ext cx="5087204" cy="1586204"/>
          </a:xfrm>
          <a:custGeom>
            <a:avLst/>
            <a:gdLst>
              <a:gd name="connsiteX0" fmla="*/ 0 w 5087204"/>
              <a:gd name="connsiteY0" fmla="*/ 264373 h 1586204"/>
              <a:gd name="connsiteX1" fmla="*/ 264373 w 5087204"/>
              <a:gd name="connsiteY1" fmla="*/ 0 h 1586204"/>
              <a:gd name="connsiteX2" fmla="*/ 1006750 w 5087204"/>
              <a:gd name="connsiteY2" fmla="*/ 0 h 1586204"/>
              <a:gd name="connsiteX3" fmla="*/ 1612374 w 5087204"/>
              <a:gd name="connsiteY3" fmla="*/ 0 h 1586204"/>
              <a:gd name="connsiteX4" fmla="*/ 2172413 w 5087204"/>
              <a:gd name="connsiteY4" fmla="*/ 0 h 1586204"/>
              <a:gd name="connsiteX5" fmla="*/ 2869206 w 5087204"/>
              <a:gd name="connsiteY5" fmla="*/ 0 h 1586204"/>
              <a:gd name="connsiteX6" fmla="*/ 3474830 w 5087204"/>
              <a:gd name="connsiteY6" fmla="*/ 0 h 1586204"/>
              <a:gd name="connsiteX7" fmla="*/ 4217207 w 5087204"/>
              <a:gd name="connsiteY7" fmla="*/ 0 h 1586204"/>
              <a:gd name="connsiteX8" fmla="*/ 4822831 w 5087204"/>
              <a:gd name="connsiteY8" fmla="*/ 0 h 1586204"/>
              <a:gd name="connsiteX9" fmla="*/ 5087204 w 5087204"/>
              <a:gd name="connsiteY9" fmla="*/ 264373 h 1586204"/>
              <a:gd name="connsiteX10" fmla="*/ 5087204 w 5087204"/>
              <a:gd name="connsiteY10" fmla="*/ 771953 h 1586204"/>
              <a:gd name="connsiteX11" fmla="*/ 5087204 w 5087204"/>
              <a:gd name="connsiteY11" fmla="*/ 1321831 h 1586204"/>
              <a:gd name="connsiteX12" fmla="*/ 4822831 w 5087204"/>
              <a:gd name="connsiteY12" fmla="*/ 1586204 h 1586204"/>
              <a:gd name="connsiteX13" fmla="*/ 4171623 w 5087204"/>
              <a:gd name="connsiteY13" fmla="*/ 1586204 h 1586204"/>
              <a:gd name="connsiteX14" fmla="*/ 3611584 w 5087204"/>
              <a:gd name="connsiteY14" fmla="*/ 1586204 h 1586204"/>
              <a:gd name="connsiteX15" fmla="*/ 2960375 w 5087204"/>
              <a:gd name="connsiteY15" fmla="*/ 1586204 h 1586204"/>
              <a:gd name="connsiteX16" fmla="*/ 2217998 w 5087204"/>
              <a:gd name="connsiteY16" fmla="*/ 1586204 h 1586204"/>
              <a:gd name="connsiteX17" fmla="*/ 1566790 w 5087204"/>
              <a:gd name="connsiteY17" fmla="*/ 1586204 h 1586204"/>
              <a:gd name="connsiteX18" fmla="*/ 1052335 w 5087204"/>
              <a:gd name="connsiteY18" fmla="*/ 1586204 h 1586204"/>
              <a:gd name="connsiteX19" fmla="*/ 264373 w 5087204"/>
              <a:gd name="connsiteY19" fmla="*/ 1586204 h 1586204"/>
              <a:gd name="connsiteX20" fmla="*/ 0 w 5087204"/>
              <a:gd name="connsiteY20" fmla="*/ 1321831 h 1586204"/>
              <a:gd name="connsiteX21" fmla="*/ 0 w 5087204"/>
              <a:gd name="connsiteY21" fmla="*/ 803677 h 1586204"/>
              <a:gd name="connsiteX22" fmla="*/ 0 w 5087204"/>
              <a:gd name="connsiteY22" fmla="*/ 264373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87204" h="1586204" extrusionOk="0">
                <a:moveTo>
                  <a:pt x="0" y="264373"/>
                </a:moveTo>
                <a:cubicBezTo>
                  <a:pt x="-15608" y="108737"/>
                  <a:pt x="109934" y="3164"/>
                  <a:pt x="264373" y="0"/>
                </a:cubicBezTo>
                <a:cubicBezTo>
                  <a:pt x="528455" y="-6249"/>
                  <a:pt x="727034" y="4565"/>
                  <a:pt x="1006750" y="0"/>
                </a:cubicBezTo>
                <a:cubicBezTo>
                  <a:pt x="1286466" y="-4565"/>
                  <a:pt x="1425966" y="13801"/>
                  <a:pt x="1612374" y="0"/>
                </a:cubicBezTo>
                <a:cubicBezTo>
                  <a:pt x="1798782" y="-13801"/>
                  <a:pt x="1997406" y="-9643"/>
                  <a:pt x="2172413" y="0"/>
                </a:cubicBezTo>
                <a:cubicBezTo>
                  <a:pt x="2347420" y="9643"/>
                  <a:pt x="2542628" y="-27196"/>
                  <a:pt x="2869206" y="0"/>
                </a:cubicBezTo>
                <a:cubicBezTo>
                  <a:pt x="3195784" y="27196"/>
                  <a:pt x="3185242" y="-2420"/>
                  <a:pt x="3474830" y="0"/>
                </a:cubicBezTo>
                <a:cubicBezTo>
                  <a:pt x="3764418" y="2420"/>
                  <a:pt x="3852837" y="15953"/>
                  <a:pt x="4217207" y="0"/>
                </a:cubicBezTo>
                <a:cubicBezTo>
                  <a:pt x="4581577" y="-15953"/>
                  <a:pt x="4552169" y="9134"/>
                  <a:pt x="4822831" y="0"/>
                </a:cubicBezTo>
                <a:cubicBezTo>
                  <a:pt x="4959497" y="15455"/>
                  <a:pt x="5080151" y="110184"/>
                  <a:pt x="5087204" y="264373"/>
                </a:cubicBezTo>
                <a:cubicBezTo>
                  <a:pt x="5099580" y="414671"/>
                  <a:pt x="5084629" y="658862"/>
                  <a:pt x="5087204" y="771953"/>
                </a:cubicBezTo>
                <a:cubicBezTo>
                  <a:pt x="5089779" y="885044"/>
                  <a:pt x="5081201" y="1209456"/>
                  <a:pt x="5087204" y="1321831"/>
                </a:cubicBezTo>
                <a:cubicBezTo>
                  <a:pt x="5093375" y="1461742"/>
                  <a:pt x="4972853" y="1583617"/>
                  <a:pt x="4822831" y="1586204"/>
                </a:cubicBezTo>
                <a:cubicBezTo>
                  <a:pt x="4530988" y="1558584"/>
                  <a:pt x="4426089" y="1605126"/>
                  <a:pt x="4171623" y="1586204"/>
                </a:cubicBezTo>
                <a:cubicBezTo>
                  <a:pt x="3917157" y="1567282"/>
                  <a:pt x="3871482" y="1602477"/>
                  <a:pt x="3611584" y="1586204"/>
                </a:cubicBezTo>
                <a:cubicBezTo>
                  <a:pt x="3351686" y="1569931"/>
                  <a:pt x="3163026" y="1575232"/>
                  <a:pt x="2960375" y="1586204"/>
                </a:cubicBezTo>
                <a:cubicBezTo>
                  <a:pt x="2757724" y="1597176"/>
                  <a:pt x="2534367" y="1556190"/>
                  <a:pt x="2217998" y="1586204"/>
                </a:cubicBezTo>
                <a:cubicBezTo>
                  <a:pt x="1901629" y="1616218"/>
                  <a:pt x="1835977" y="1588286"/>
                  <a:pt x="1566790" y="1586204"/>
                </a:cubicBezTo>
                <a:cubicBezTo>
                  <a:pt x="1297603" y="1584122"/>
                  <a:pt x="1204094" y="1566707"/>
                  <a:pt x="1052335" y="1586204"/>
                </a:cubicBezTo>
                <a:cubicBezTo>
                  <a:pt x="900576" y="1605701"/>
                  <a:pt x="460952" y="1590006"/>
                  <a:pt x="264373" y="1586204"/>
                </a:cubicBezTo>
                <a:cubicBezTo>
                  <a:pt x="135133" y="1576257"/>
                  <a:pt x="-2315" y="1471516"/>
                  <a:pt x="0" y="1321831"/>
                </a:cubicBezTo>
                <a:cubicBezTo>
                  <a:pt x="14399" y="1217616"/>
                  <a:pt x="20846" y="924371"/>
                  <a:pt x="0" y="803677"/>
                </a:cubicBezTo>
                <a:cubicBezTo>
                  <a:pt x="-20846" y="682983"/>
                  <a:pt x="-17529" y="504428"/>
                  <a:pt x="0" y="26437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193774-9716-124D-9FC1-093CB3510508}"/>
              </a:ext>
            </a:extLst>
          </p:cNvPr>
          <p:cNvSpPr/>
          <p:nvPr/>
        </p:nvSpPr>
        <p:spPr>
          <a:xfrm>
            <a:off x="4070594" y="1982484"/>
            <a:ext cx="12041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List </a:t>
            </a:r>
            <a:r>
              <a:rPr lang="zh-CN" altLang="en-US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接口</a:t>
            </a:r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zh-CN" altLang="en-US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201E8E-EAA6-1A4F-99A5-C54C9FCF80B0}"/>
              </a:ext>
            </a:extLst>
          </p:cNvPr>
          <p:cNvSpPr txBox="1"/>
          <p:nvPr/>
        </p:nvSpPr>
        <p:spPr>
          <a:xfrm>
            <a:off x="4070594" y="2453483"/>
            <a:ext cx="202540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存取有序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有索引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可以存储重复的</a:t>
            </a:r>
          </a:p>
        </p:txBody>
      </p:sp>
    </p:spTree>
    <p:extLst>
      <p:ext uri="{BB962C8B-B14F-4D97-AF65-F5344CB8AC3E}">
        <p14:creationId xmlns:p14="http://schemas.microsoft.com/office/powerpoint/2010/main" val="28365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B018A-F659-4D21-0106-65A70CC9221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并发修改异常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CDA1BC4-4474-8D9B-D82D-6B946DAEA1B2}"/>
              </a:ext>
            </a:extLst>
          </p:cNvPr>
          <p:cNvSpPr txBox="1"/>
          <p:nvPr/>
        </p:nvSpPr>
        <p:spPr>
          <a:xfrm>
            <a:off x="877752" y="1841535"/>
            <a:ext cx="9984316" cy="4648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 err="1">
                <a:latin typeface="Consolas" panose="020B0609020204030204" pitchFamily="49" charset="0"/>
              </a:rPr>
              <a:t>ConcurrentModificationException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48A66B-696B-8241-C75C-58064305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3" y="2819347"/>
            <a:ext cx="6889077" cy="1219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FA254B-0DEB-6C79-A9EE-59FB34382C80}"/>
              </a:ext>
            </a:extLst>
          </p:cNvPr>
          <p:cNvSpPr txBox="1"/>
          <p:nvPr/>
        </p:nvSpPr>
        <p:spPr>
          <a:xfrm>
            <a:off x="1056861" y="4807670"/>
            <a:ext cx="86709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使用迭代器遍历集合的过程中，调用了集合对象的添加，删除方法，就会出现此异常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190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B018A-F659-4D21-0106-65A70CC9221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并发修改异常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FA254B-0DEB-6C79-A9EE-59FB34382C80}"/>
              </a:ext>
            </a:extLst>
          </p:cNvPr>
          <p:cNvSpPr txBox="1"/>
          <p:nvPr/>
        </p:nvSpPr>
        <p:spPr>
          <a:xfrm>
            <a:off x="877752" y="1979629"/>
            <a:ext cx="86709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使用迭代器遍历集合的过程中，调用了集合对象的添加，删除方法，就会出现此异常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0725AB-E7B9-89D0-0DB5-47D914B01576}"/>
              </a:ext>
            </a:extLst>
          </p:cNvPr>
          <p:cNvSpPr txBox="1"/>
          <p:nvPr/>
        </p:nvSpPr>
        <p:spPr>
          <a:xfrm>
            <a:off x="877752" y="2661263"/>
            <a:ext cx="6673622" cy="8831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迭代过程中做删除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Iterator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自带的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remove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迭代过程中做添加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ListIterator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自带的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28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B018A-F659-4D21-0106-65A70CC9221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en-US" altLang="zh-CN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集合的遍历方式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A21A74-01F1-1B3F-E8AA-55AA06480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Iterator </a:t>
            </a:r>
            <a:r>
              <a:rPr lang="zh-CN" altLang="en-US" dirty="0"/>
              <a:t>迭代器</a:t>
            </a:r>
            <a:endParaRPr lang="en-US" altLang="zh-CN" dirty="0"/>
          </a:p>
          <a:p>
            <a:r>
              <a:rPr lang="zh-CN" altLang="en-US" dirty="0"/>
              <a:t>增强 </a:t>
            </a:r>
            <a:r>
              <a:rPr lang="en-US" altLang="zh-CN" dirty="0"/>
              <a:t>for </a:t>
            </a:r>
          </a:p>
          <a:p>
            <a:r>
              <a:rPr lang="en-US" altLang="zh-CN" dirty="0"/>
              <a:t>foreach 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普通 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endParaRPr lang="en-US" altLang="zh-CN" dirty="0"/>
          </a:p>
          <a:p>
            <a:r>
              <a:rPr lang="en-US" altLang="zh-CN" dirty="0" err="1"/>
              <a:t>ListIterator</a:t>
            </a:r>
            <a:r>
              <a:rPr lang="en-US" altLang="zh-CN" dirty="0"/>
              <a:t> </a:t>
            </a:r>
            <a:r>
              <a:rPr lang="zh-CN" altLang="en-US" dirty="0"/>
              <a:t>迭代器</a:t>
            </a:r>
          </a:p>
        </p:txBody>
      </p:sp>
    </p:spTree>
    <p:extLst>
      <p:ext uri="{BB962C8B-B14F-4D97-AF65-F5344CB8AC3E}">
        <p14:creationId xmlns:p14="http://schemas.microsoft.com/office/powerpoint/2010/main" val="2747170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B018A-F659-4D21-0106-65A70CC9221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不堪回首的往事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FA254B-0DEB-6C79-A9EE-59FB34382C80}"/>
              </a:ext>
            </a:extLst>
          </p:cNvPr>
          <p:cNvSpPr txBox="1"/>
          <p:nvPr/>
        </p:nvSpPr>
        <p:spPr>
          <a:xfrm>
            <a:off x="877752" y="1979629"/>
            <a:ext cx="86709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使用迭代器遍历集合的过程中，调用了集合对象的添加，删除方法，就会出现此异常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0725AB-E7B9-89D0-0DB5-47D914B01576}"/>
              </a:ext>
            </a:extLst>
          </p:cNvPr>
          <p:cNvSpPr txBox="1"/>
          <p:nvPr/>
        </p:nvSpPr>
        <p:spPr>
          <a:xfrm>
            <a:off x="3309268" y="2961308"/>
            <a:ext cx="4509568" cy="4676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删除倒数第二个元素的时候，不会出现错误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98FF4-EEC5-E01D-33E6-81F96D5F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96" y="3807430"/>
            <a:ext cx="4782911" cy="26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0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1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数据结构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54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7894C0-669D-4860-8D34-C3BD84C0EB93}"/>
              </a:ext>
            </a:extLst>
          </p:cNvPr>
          <p:cNvSpPr txBox="1"/>
          <p:nvPr/>
        </p:nvSpPr>
        <p:spPr>
          <a:xfrm>
            <a:off x="877752" y="1841535"/>
            <a:ext cx="9984316" cy="7875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微软雅黑" pitchFamily="34" charset="-122"/>
              </a:rPr>
              <a:t>数据结构是计算机底层存储、组织数据的方式，是指数据相互之间是以什么方式排列在一起的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/>
                <a:ea typeface="微软雅黑" pitchFamily="34" charset="-122"/>
              </a:rPr>
              <a:t>通常情况下，精心选择的数据结构可以带来更高的运行或者存储效率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93463-364E-4F7F-A913-6962656F5094}"/>
              </a:ext>
            </a:extLst>
          </p:cNvPr>
          <p:cNvSpPr txBox="1"/>
          <p:nvPr/>
        </p:nvSpPr>
        <p:spPr>
          <a:xfrm>
            <a:off x="877751" y="3287009"/>
            <a:ext cx="9984317" cy="37510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队列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二叉树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二叉查找树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平衡二叉树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哈希表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5E6F30A-D4B3-4945-809C-7C5026F5FC0B}"/>
              </a:ext>
            </a:extLst>
          </p:cNvPr>
          <p:cNvSpPr txBox="1"/>
          <p:nvPr/>
        </p:nvSpPr>
        <p:spPr>
          <a:xfrm>
            <a:off x="877751" y="2803266"/>
            <a:ext cx="4686300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常见的数据结构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6D15436-0822-D53F-4EBD-A2286CFD918D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86EAC-D3CC-360E-6B4E-1A8939CD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79" y="3629009"/>
            <a:ext cx="1950889" cy="1242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FC4DCA-854A-43CD-D6FE-6E04C781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331" y="3583285"/>
            <a:ext cx="1973751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877753" y="2898377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877753" y="3457177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877753" y="4018094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20505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824454" y="1744297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928508" y="1744297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824454" y="3225819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3017149" y="3225819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5209844" y="3225819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CAB93-082D-DB85-A278-2C2573BF9F80}"/>
              </a:ext>
            </a:extLst>
          </p:cNvPr>
          <p:cNvSpPr/>
          <p:nvPr/>
        </p:nvSpPr>
        <p:spPr>
          <a:xfrm>
            <a:off x="824454" y="5146446"/>
            <a:ext cx="1763486" cy="57849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1AA0160-9777-D39A-F40D-8B638ED25089}"/>
              </a:ext>
            </a:extLst>
          </p:cNvPr>
          <p:cNvSpPr/>
          <p:nvPr/>
        </p:nvSpPr>
        <p:spPr>
          <a:xfrm>
            <a:off x="3017149" y="5146446"/>
            <a:ext cx="1763486" cy="5784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A9504D7-0569-CED8-46ED-5EF303C5E19D}"/>
              </a:ext>
            </a:extLst>
          </p:cNvPr>
          <p:cNvSpPr/>
          <p:nvPr/>
        </p:nvSpPr>
        <p:spPr>
          <a:xfrm>
            <a:off x="5209843" y="5146446"/>
            <a:ext cx="2155371" cy="5784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2554" y="1231641"/>
            <a:ext cx="11652129" cy="3301030"/>
          </a:xfrm>
          <a:custGeom>
            <a:avLst/>
            <a:gdLst>
              <a:gd name="connsiteX0" fmla="*/ 0 w 11652129"/>
              <a:gd name="connsiteY0" fmla="*/ 550183 h 3301030"/>
              <a:gd name="connsiteX1" fmla="*/ 550183 w 11652129"/>
              <a:gd name="connsiteY1" fmla="*/ 0 h 3301030"/>
              <a:gd name="connsiteX2" fmla="*/ 1420703 w 11652129"/>
              <a:gd name="connsiteY2" fmla="*/ 0 h 3301030"/>
              <a:gd name="connsiteX3" fmla="*/ 1974671 w 11652129"/>
              <a:gd name="connsiteY3" fmla="*/ 0 h 3301030"/>
              <a:gd name="connsiteX4" fmla="*/ 2423121 w 11652129"/>
              <a:gd name="connsiteY4" fmla="*/ 0 h 3301030"/>
              <a:gd name="connsiteX5" fmla="*/ 3188124 w 11652129"/>
              <a:gd name="connsiteY5" fmla="*/ 0 h 3301030"/>
              <a:gd name="connsiteX6" fmla="*/ 3742091 w 11652129"/>
              <a:gd name="connsiteY6" fmla="*/ 0 h 3301030"/>
              <a:gd name="connsiteX7" fmla="*/ 4612612 w 11652129"/>
              <a:gd name="connsiteY7" fmla="*/ 0 h 3301030"/>
              <a:gd name="connsiteX8" fmla="*/ 5061062 w 11652129"/>
              <a:gd name="connsiteY8" fmla="*/ 0 h 3301030"/>
              <a:gd name="connsiteX9" fmla="*/ 5931582 w 11652129"/>
              <a:gd name="connsiteY9" fmla="*/ 0 h 3301030"/>
              <a:gd name="connsiteX10" fmla="*/ 6274514 w 11652129"/>
              <a:gd name="connsiteY10" fmla="*/ 0 h 3301030"/>
              <a:gd name="connsiteX11" fmla="*/ 6934000 w 11652129"/>
              <a:gd name="connsiteY11" fmla="*/ 0 h 3301030"/>
              <a:gd name="connsiteX12" fmla="*/ 7593485 w 11652129"/>
              <a:gd name="connsiteY12" fmla="*/ 0 h 3301030"/>
              <a:gd name="connsiteX13" fmla="*/ 8147452 w 11652129"/>
              <a:gd name="connsiteY13" fmla="*/ 0 h 3301030"/>
              <a:gd name="connsiteX14" fmla="*/ 9017973 w 11652129"/>
              <a:gd name="connsiteY14" fmla="*/ 0 h 3301030"/>
              <a:gd name="connsiteX15" fmla="*/ 9888493 w 11652129"/>
              <a:gd name="connsiteY15" fmla="*/ 0 h 3301030"/>
              <a:gd name="connsiteX16" fmla="*/ 10336943 w 11652129"/>
              <a:gd name="connsiteY16" fmla="*/ 0 h 3301030"/>
              <a:gd name="connsiteX17" fmla="*/ 11101946 w 11652129"/>
              <a:gd name="connsiteY17" fmla="*/ 0 h 3301030"/>
              <a:gd name="connsiteX18" fmla="*/ 11652129 w 11652129"/>
              <a:gd name="connsiteY18" fmla="*/ 550183 h 3301030"/>
              <a:gd name="connsiteX19" fmla="*/ 11652129 w 11652129"/>
              <a:gd name="connsiteY19" fmla="*/ 1122356 h 3301030"/>
              <a:gd name="connsiteX20" fmla="*/ 11652129 w 11652129"/>
              <a:gd name="connsiteY20" fmla="*/ 1628508 h 3301030"/>
              <a:gd name="connsiteX21" fmla="*/ 11652129 w 11652129"/>
              <a:gd name="connsiteY21" fmla="*/ 2222688 h 3301030"/>
              <a:gd name="connsiteX22" fmla="*/ 11652129 w 11652129"/>
              <a:gd name="connsiteY22" fmla="*/ 2750847 h 3301030"/>
              <a:gd name="connsiteX23" fmla="*/ 11101946 w 11652129"/>
              <a:gd name="connsiteY23" fmla="*/ 3301030 h 3301030"/>
              <a:gd name="connsiteX24" fmla="*/ 10336943 w 11652129"/>
              <a:gd name="connsiteY24" fmla="*/ 3301030 h 3301030"/>
              <a:gd name="connsiteX25" fmla="*/ 9994011 w 11652129"/>
              <a:gd name="connsiteY25" fmla="*/ 3301030 h 3301030"/>
              <a:gd name="connsiteX26" fmla="*/ 9334526 w 11652129"/>
              <a:gd name="connsiteY26" fmla="*/ 3301030 h 3301030"/>
              <a:gd name="connsiteX27" fmla="*/ 8886076 w 11652129"/>
              <a:gd name="connsiteY27" fmla="*/ 3301030 h 3301030"/>
              <a:gd name="connsiteX28" fmla="*/ 8121073 w 11652129"/>
              <a:gd name="connsiteY28" fmla="*/ 3301030 h 3301030"/>
              <a:gd name="connsiteX29" fmla="*/ 7672623 w 11652129"/>
              <a:gd name="connsiteY29" fmla="*/ 3301030 h 3301030"/>
              <a:gd name="connsiteX30" fmla="*/ 6907620 w 11652129"/>
              <a:gd name="connsiteY30" fmla="*/ 3301030 h 3301030"/>
              <a:gd name="connsiteX31" fmla="*/ 6564688 w 11652129"/>
              <a:gd name="connsiteY31" fmla="*/ 3301030 h 3301030"/>
              <a:gd name="connsiteX32" fmla="*/ 5799685 w 11652129"/>
              <a:gd name="connsiteY32" fmla="*/ 3301030 h 3301030"/>
              <a:gd name="connsiteX33" fmla="*/ 5351235 w 11652129"/>
              <a:gd name="connsiteY33" fmla="*/ 3301030 h 3301030"/>
              <a:gd name="connsiteX34" fmla="*/ 5008303 w 11652129"/>
              <a:gd name="connsiteY34" fmla="*/ 3301030 h 3301030"/>
              <a:gd name="connsiteX35" fmla="*/ 4559853 w 11652129"/>
              <a:gd name="connsiteY35" fmla="*/ 3301030 h 3301030"/>
              <a:gd name="connsiteX36" fmla="*/ 3794850 w 11652129"/>
              <a:gd name="connsiteY36" fmla="*/ 3301030 h 3301030"/>
              <a:gd name="connsiteX37" fmla="*/ 3346400 w 11652129"/>
              <a:gd name="connsiteY37" fmla="*/ 3301030 h 3301030"/>
              <a:gd name="connsiteX38" fmla="*/ 3003468 w 11652129"/>
              <a:gd name="connsiteY38" fmla="*/ 3301030 h 3301030"/>
              <a:gd name="connsiteX39" fmla="*/ 2555018 w 11652129"/>
              <a:gd name="connsiteY39" fmla="*/ 3301030 h 3301030"/>
              <a:gd name="connsiteX40" fmla="*/ 2001050 w 11652129"/>
              <a:gd name="connsiteY40" fmla="*/ 3301030 h 3301030"/>
              <a:gd name="connsiteX41" fmla="*/ 1341565 w 11652129"/>
              <a:gd name="connsiteY41" fmla="*/ 3301030 h 3301030"/>
              <a:gd name="connsiteX42" fmla="*/ 550183 w 11652129"/>
              <a:gd name="connsiteY42" fmla="*/ 3301030 h 3301030"/>
              <a:gd name="connsiteX43" fmla="*/ 0 w 11652129"/>
              <a:gd name="connsiteY43" fmla="*/ 2750847 h 3301030"/>
              <a:gd name="connsiteX44" fmla="*/ 0 w 11652129"/>
              <a:gd name="connsiteY44" fmla="*/ 2200681 h 3301030"/>
              <a:gd name="connsiteX45" fmla="*/ 0 w 11652129"/>
              <a:gd name="connsiteY45" fmla="*/ 1628508 h 3301030"/>
              <a:gd name="connsiteX46" fmla="*/ 0 w 11652129"/>
              <a:gd name="connsiteY46" fmla="*/ 1100349 h 3301030"/>
              <a:gd name="connsiteX47" fmla="*/ 0 w 11652129"/>
              <a:gd name="connsiteY47" fmla="*/ 550183 h 330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52129" h="3301030" extrusionOk="0">
                <a:moveTo>
                  <a:pt x="0" y="550183"/>
                </a:moveTo>
                <a:cubicBezTo>
                  <a:pt x="-53090" y="213578"/>
                  <a:pt x="239044" y="2733"/>
                  <a:pt x="550183" y="0"/>
                </a:cubicBezTo>
                <a:cubicBezTo>
                  <a:pt x="927910" y="5029"/>
                  <a:pt x="1156553" y="6895"/>
                  <a:pt x="1420703" y="0"/>
                </a:cubicBezTo>
                <a:cubicBezTo>
                  <a:pt x="1684853" y="-6895"/>
                  <a:pt x="1700189" y="10746"/>
                  <a:pt x="1974671" y="0"/>
                </a:cubicBezTo>
                <a:cubicBezTo>
                  <a:pt x="2249153" y="-10746"/>
                  <a:pt x="2260365" y="6053"/>
                  <a:pt x="2423121" y="0"/>
                </a:cubicBezTo>
                <a:cubicBezTo>
                  <a:pt x="2585877" y="-6053"/>
                  <a:pt x="2964176" y="26917"/>
                  <a:pt x="3188124" y="0"/>
                </a:cubicBezTo>
                <a:cubicBezTo>
                  <a:pt x="3412072" y="-26917"/>
                  <a:pt x="3564072" y="13337"/>
                  <a:pt x="3742091" y="0"/>
                </a:cubicBezTo>
                <a:cubicBezTo>
                  <a:pt x="3920110" y="-13337"/>
                  <a:pt x="4389834" y="14348"/>
                  <a:pt x="4612612" y="0"/>
                </a:cubicBezTo>
                <a:cubicBezTo>
                  <a:pt x="4835390" y="-14348"/>
                  <a:pt x="4848596" y="19788"/>
                  <a:pt x="5061062" y="0"/>
                </a:cubicBezTo>
                <a:cubicBezTo>
                  <a:pt x="5273528" y="-19788"/>
                  <a:pt x="5647671" y="-25331"/>
                  <a:pt x="5931582" y="0"/>
                </a:cubicBezTo>
                <a:cubicBezTo>
                  <a:pt x="6215493" y="25331"/>
                  <a:pt x="6136425" y="2831"/>
                  <a:pt x="6274514" y="0"/>
                </a:cubicBezTo>
                <a:cubicBezTo>
                  <a:pt x="6412603" y="-2831"/>
                  <a:pt x="6687388" y="-28818"/>
                  <a:pt x="6934000" y="0"/>
                </a:cubicBezTo>
                <a:cubicBezTo>
                  <a:pt x="7180612" y="28818"/>
                  <a:pt x="7280018" y="13749"/>
                  <a:pt x="7593485" y="0"/>
                </a:cubicBezTo>
                <a:cubicBezTo>
                  <a:pt x="7906952" y="-13749"/>
                  <a:pt x="7886260" y="21779"/>
                  <a:pt x="8147452" y="0"/>
                </a:cubicBezTo>
                <a:cubicBezTo>
                  <a:pt x="8408644" y="-21779"/>
                  <a:pt x="8811523" y="23046"/>
                  <a:pt x="9017973" y="0"/>
                </a:cubicBezTo>
                <a:cubicBezTo>
                  <a:pt x="9224423" y="-23046"/>
                  <a:pt x="9515704" y="-25725"/>
                  <a:pt x="9888493" y="0"/>
                </a:cubicBezTo>
                <a:cubicBezTo>
                  <a:pt x="10261282" y="25725"/>
                  <a:pt x="10184355" y="7974"/>
                  <a:pt x="10336943" y="0"/>
                </a:cubicBezTo>
                <a:cubicBezTo>
                  <a:pt x="10489531" y="-7974"/>
                  <a:pt x="10870433" y="3778"/>
                  <a:pt x="11101946" y="0"/>
                </a:cubicBezTo>
                <a:cubicBezTo>
                  <a:pt x="11382847" y="-46797"/>
                  <a:pt x="11656295" y="189970"/>
                  <a:pt x="11652129" y="550183"/>
                </a:cubicBezTo>
                <a:cubicBezTo>
                  <a:pt x="11678786" y="667744"/>
                  <a:pt x="11651905" y="945917"/>
                  <a:pt x="11652129" y="1122356"/>
                </a:cubicBezTo>
                <a:cubicBezTo>
                  <a:pt x="11652353" y="1298795"/>
                  <a:pt x="11646791" y="1459615"/>
                  <a:pt x="11652129" y="1628508"/>
                </a:cubicBezTo>
                <a:cubicBezTo>
                  <a:pt x="11657467" y="1797401"/>
                  <a:pt x="11663872" y="2038999"/>
                  <a:pt x="11652129" y="2222688"/>
                </a:cubicBezTo>
                <a:cubicBezTo>
                  <a:pt x="11640386" y="2406377"/>
                  <a:pt x="11652269" y="2610871"/>
                  <a:pt x="11652129" y="2750847"/>
                </a:cubicBezTo>
                <a:cubicBezTo>
                  <a:pt x="11667449" y="3085039"/>
                  <a:pt x="11388255" y="3310284"/>
                  <a:pt x="11101946" y="3301030"/>
                </a:cubicBezTo>
                <a:cubicBezTo>
                  <a:pt x="10825757" y="3267341"/>
                  <a:pt x="10692732" y="3275249"/>
                  <a:pt x="10336943" y="3301030"/>
                </a:cubicBezTo>
                <a:cubicBezTo>
                  <a:pt x="9981154" y="3326811"/>
                  <a:pt x="10157881" y="3308412"/>
                  <a:pt x="9994011" y="3301030"/>
                </a:cubicBezTo>
                <a:cubicBezTo>
                  <a:pt x="9830141" y="3293648"/>
                  <a:pt x="9552139" y="3306798"/>
                  <a:pt x="9334526" y="3301030"/>
                </a:cubicBezTo>
                <a:cubicBezTo>
                  <a:pt x="9116914" y="3295262"/>
                  <a:pt x="9096785" y="3315879"/>
                  <a:pt x="8886076" y="3301030"/>
                </a:cubicBezTo>
                <a:cubicBezTo>
                  <a:pt x="8675367" y="3286182"/>
                  <a:pt x="8347666" y="3328757"/>
                  <a:pt x="8121073" y="3301030"/>
                </a:cubicBezTo>
                <a:cubicBezTo>
                  <a:pt x="7894480" y="3273303"/>
                  <a:pt x="7817706" y="3320870"/>
                  <a:pt x="7672623" y="3301030"/>
                </a:cubicBezTo>
                <a:cubicBezTo>
                  <a:pt x="7527540" y="3281191"/>
                  <a:pt x="7114901" y="3311300"/>
                  <a:pt x="6907620" y="3301030"/>
                </a:cubicBezTo>
                <a:cubicBezTo>
                  <a:pt x="6700339" y="3290760"/>
                  <a:pt x="6672171" y="3298936"/>
                  <a:pt x="6564688" y="3301030"/>
                </a:cubicBezTo>
                <a:cubicBezTo>
                  <a:pt x="6457205" y="3303124"/>
                  <a:pt x="6100252" y="3299785"/>
                  <a:pt x="5799685" y="3301030"/>
                </a:cubicBezTo>
                <a:cubicBezTo>
                  <a:pt x="5499118" y="3302275"/>
                  <a:pt x="5487796" y="3298255"/>
                  <a:pt x="5351235" y="3301030"/>
                </a:cubicBezTo>
                <a:cubicBezTo>
                  <a:pt x="5214674" y="3303806"/>
                  <a:pt x="5101544" y="3295469"/>
                  <a:pt x="5008303" y="3301030"/>
                </a:cubicBezTo>
                <a:cubicBezTo>
                  <a:pt x="4915062" y="3306591"/>
                  <a:pt x="4739693" y="3309612"/>
                  <a:pt x="4559853" y="3301030"/>
                </a:cubicBezTo>
                <a:cubicBezTo>
                  <a:pt x="4380013" y="3292449"/>
                  <a:pt x="4022373" y="3287550"/>
                  <a:pt x="3794850" y="3301030"/>
                </a:cubicBezTo>
                <a:cubicBezTo>
                  <a:pt x="3567327" y="3314510"/>
                  <a:pt x="3467169" y="3308154"/>
                  <a:pt x="3346400" y="3301030"/>
                </a:cubicBezTo>
                <a:cubicBezTo>
                  <a:pt x="3225631" y="3293907"/>
                  <a:pt x="3158236" y="3293777"/>
                  <a:pt x="3003468" y="3301030"/>
                </a:cubicBezTo>
                <a:cubicBezTo>
                  <a:pt x="2848700" y="3308283"/>
                  <a:pt x="2698722" y="3292260"/>
                  <a:pt x="2555018" y="3301030"/>
                </a:cubicBezTo>
                <a:cubicBezTo>
                  <a:pt x="2411314" y="3309801"/>
                  <a:pt x="2227840" y="3297494"/>
                  <a:pt x="2001050" y="3301030"/>
                </a:cubicBezTo>
                <a:cubicBezTo>
                  <a:pt x="1774260" y="3304566"/>
                  <a:pt x="1484583" y="3293162"/>
                  <a:pt x="1341565" y="3301030"/>
                </a:cubicBezTo>
                <a:cubicBezTo>
                  <a:pt x="1198548" y="3308898"/>
                  <a:pt x="772116" y="3327337"/>
                  <a:pt x="550183" y="3301030"/>
                </a:cubicBezTo>
                <a:cubicBezTo>
                  <a:pt x="267229" y="3354760"/>
                  <a:pt x="16907" y="3062570"/>
                  <a:pt x="0" y="2750847"/>
                </a:cubicBezTo>
                <a:cubicBezTo>
                  <a:pt x="-23143" y="2614159"/>
                  <a:pt x="-26490" y="2382210"/>
                  <a:pt x="0" y="2200681"/>
                </a:cubicBezTo>
                <a:cubicBezTo>
                  <a:pt x="26490" y="2019152"/>
                  <a:pt x="-21863" y="1876192"/>
                  <a:pt x="0" y="1628508"/>
                </a:cubicBezTo>
                <a:cubicBezTo>
                  <a:pt x="21863" y="1380824"/>
                  <a:pt x="-21348" y="1300078"/>
                  <a:pt x="0" y="1100349"/>
                </a:cubicBezTo>
                <a:cubicBezTo>
                  <a:pt x="21348" y="900620"/>
                  <a:pt x="22117" y="757305"/>
                  <a:pt x="0" y="55018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7B58E4D-211D-967B-5144-9A6C1CF1F00C}"/>
              </a:ext>
            </a:extLst>
          </p:cNvPr>
          <p:cNvSpPr/>
          <p:nvPr/>
        </p:nvSpPr>
        <p:spPr>
          <a:xfrm>
            <a:off x="382554" y="4828591"/>
            <a:ext cx="11652129" cy="1595535"/>
          </a:xfrm>
          <a:custGeom>
            <a:avLst/>
            <a:gdLst>
              <a:gd name="connsiteX0" fmla="*/ 0 w 11652129"/>
              <a:gd name="connsiteY0" fmla="*/ 265928 h 1595535"/>
              <a:gd name="connsiteX1" fmla="*/ 265928 w 11652129"/>
              <a:gd name="connsiteY1" fmla="*/ 0 h 1595535"/>
              <a:gd name="connsiteX2" fmla="*/ 1183351 w 11652129"/>
              <a:gd name="connsiteY2" fmla="*/ 0 h 1595535"/>
              <a:gd name="connsiteX3" fmla="*/ 1767165 w 11652129"/>
              <a:gd name="connsiteY3" fmla="*/ 0 h 1595535"/>
              <a:gd name="connsiteX4" fmla="*/ 2239776 w 11652129"/>
              <a:gd name="connsiteY4" fmla="*/ 0 h 1595535"/>
              <a:gd name="connsiteX5" fmla="*/ 3045996 w 11652129"/>
              <a:gd name="connsiteY5" fmla="*/ 0 h 1595535"/>
              <a:gd name="connsiteX6" fmla="*/ 3629811 w 11652129"/>
              <a:gd name="connsiteY6" fmla="*/ 0 h 1595535"/>
              <a:gd name="connsiteX7" fmla="*/ 4547233 w 11652129"/>
              <a:gd name="connsiteY7" fmla="*/ 0 h 1595535"/>
              <a:gd name="connsiteX8" fmla="*/ 5019845 w 11652129"/>
              <a:gd name="connsiteY8" fmla="*/ 0 h 1595535"/>
              <a:gd name="connsiteX9" fmla="*/ 5937267 w 11652129"/>
              <a:gd name="connsiteY9" fmla="*/ 0 h 1595535"/>
              <a:gd name="connsiteX10" fmla="*/ 6298676 w 11652129"/>
              <a:gd name="connsiteY10" fmla="*/ 0 h 1595535"/>
              <a:gd name="connsiteX11" fmla="*/ 6993693 w 11652129"/>
              <a:gd name="connsiteY11" fmla="*/ 0 h 1595535"/>
              <a:gd name="connsiteX12" fmla="*/ 7688710 w 11652129"/>
              <a:gd name="connsiteY12" fmla="*/ 0 h 1595535"/>
              <a:gd name="connsiteX13" fmla="*/ 8272525 w 11652129"/>
              <a:gd name="connsiteY13" fmla="*/ 0 h 1595535"/>
              <a:gd name="connsiteX14" fmla="*/ 9189947 w 11652129"/>
              <a:gd name="connsiteY14" fmla="*/ 0 h 1595535"/>
              <a:gd name="connsiteX15" fmla="*/ 10107370 w 11652129"/>
              <a:gd name="connsiteY15" fmla="*/ 0 h 1595535"/>
              <a:gd name="connsiteX16" fmla="*/ 10579981 w 11652129"/>
              <a:gd name="connsiteY16" fmla="*/ 0 h 1595535"/>
              <a:gd name="connsiteX17" fmla="*/ 11386201 w 11652129"/>
              <a:gd name="connsiteY17" fmla="*/ 0 h 1595535"/>
              <a:gd name="connsiteX18" fmla="*/ 11652129 w 11652129"/>
              <a:gd name="connsiteY18" fmla="*/ 265928 h 1595535"/>
              <a:gd name="connsiteX19" fmla="*/ 11652129 w 11652129"/>
              <a:gd name="connsiteY19" fmla="*/ 808404 h 1595535"/>
              <a:gd name="connsiteX20" fmla="*/ 11652129 w 11652129"/>
              <a:gd name="connsiteY20" fmla="*/ 1329607 h 1595535"/>
              <a:gd name="connsiteX21" fmla="*/ 11386201 w 11652129"/>
              <a:gd name="connsiteY21" fmla="*/ 1595535 h 1595535"/>
              <a:gd name="connsiteX22" fmla="*/ 10802387 w 11652129"/>
              <a:gd name="connsiteY22" fmla="*/ 1595535 h 1595535"/>
              <a:gd name="connsiteX23" fmla="*/ 10107370 w 11652129"/>
              <a:gd name="connsiteY23" fmla="*/ 1595535 h 1595535"/>
              <a:gd name="connsiteX24" fmla="*/ 9745961 w 11652129"/>
              <a:gd name="connsiteY24" fmla="*/ 1595535 h 1595535"/>
              <a:gd name="connsiteX25" fmla="*/ 9384552 w 11652129"/>
              <a:gd name="connsiteY25" fmla="*/ 1595535 h 1595535"/>
              <a:gd name="connsiteX26" fmla="*/ 8689535 w 11652129"/>
              <a:gd name="connsiteY26" fmla="*/ 1595535 h 1595535"/>
              <a:gd name="connsiteX27" fmla="*/ 8216923 w 11652129"/>
              <a:gd name="connsiteY27" fmla="*/ 1595535 h 1595535"/>
              <a:gd name="connsiteX28" fmla="*/ 7410703 w 11652129"/>
              <a:gd name="connsiteY28" fmla="*/ 1595535 h 1595535"/>
              <a:gd name="connsiteX29" fmla="*/ 6938092 w 11652129"/>
              <a:gd name="connsiteY29" fmla="*/ 1595535 h 1595535"/>
              <a:gd name="connsiteX30" fmla="*/ 6131872 w 11652129"/>
              <a:gd name="connsiteY30" fmla="*/ 1595535 h 1595535"/>
              <a:gd name="connsiteX31" fmla="*/ 5770463 w 11652129"/>
              <a:gd name="connsiteY31" fmla="*/ 1595535 h 1595535"/>
              <a:gd name="connsiteX32" fmla="*/ 4964243 w 11652129"/>
              <a:gd name="connsiteY32" fmla="*/ 1595535 h 1595535"/>
              <a:gd name="connsiteX33" fmla="*/ 4491632 w 11652129"/>
              <a:gd name="connsiteY33" fmla="*/ 1595535 h 1595535"/>
              <a:gd name="connsiteX34" fmla="*/ 4130223 w 11652129"/>
              <a:gd name="connsiteY34" fmla="*/ 1595535 h 1595535"/>
              <a:gd name="connsiteX35" fmla="*/ 3657611 w 11652129"/>
              <a:gd name="connsiteY35" fmla="*/ 1595535 h 1595535"/>
              <a:gd name="connsiteX36" fmla="*/ 2851391 w 11652129"/>
              <a:gd name="connsiteY36" fmla="*/ 1595535 h 1595535"/>
              <a:gd name="connsiteX37" fmla="*/ 2378780 w 11652129"/>
              <a:gd name="connsiteY37" fmla="*/ 1595535 h 1595535"/>
              <a:gd name="connsiteX38" fmla="*/ 2017371 w 11652129"/>
              <a:gd name="connsiteY38" fmla="*/ 1595535 h 1595535"/>
              <a:gd name="connsiteX39" fmla="*/ 1544759 w 11652129"/>
              <a:gd name="connsiteY39" fmla="*/ 1595535 h 1595535"/>
              <a:gd name="connsiteX40" fmla="*/ 960945 w 11652129"/>
              <a:gd name="connsiteY40" fmla="*/ 1595535 h 1595535"/>
              <a:gd name="connsiteX41" fmla="*/ 265928 w 11652129"/>
              <a:gd name="connsiteY41" fmla="*/ 1595535 h 1595535"/>
              <a:gd name="connsiteX42" fmla="*/ 0 w 11652129"/>
              <a:gd name="connsiteY42" fmla="*/ 1329607 h 1595535"/>
              <a:gd name="connsiteX43" fmla="*/ 0 w 11652129"/>
              <a:gd name="connsiteY43" fmla="*/ 776494 h 1595535"/>
              <a:gd name="connsiteX44" fmla="*/ 0 w 11652129"/>
              <a:gd name="connsiteY44" fmla="*/ 265928 h 159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52129" h="1595535" extrusionOk="0">
                <a:moveTo>
                  <a:pt x="0" y="265928"/>
                </a:moveTo>
                <a:cubicBezTo>
                  <a:pt x="-25324" y="103439"/>
                  <a:pt x="91248" y="10438"/>
                  <a:pt x="265928" y="0"/>
                </a:cubicBezTo>
                <a:cubicBezTo>
                  <a:pt x="524137" y="20567"/>
                  <a:pt x="933520" y="275"/>
                  <a:pt x="1183351" y="0"/>
                </a:cubicBezTo>
                <a:cubicBezTo>
                  <a:pt x="1433182" y="-275"/>
                  <a:pt x="1596267" y="-24641"/>
                  <a:pt x="1767165" y="0"/>
                </a:cubicBezTo>
                <a:cubicBezTo>
                  <a:pt x="1938063" y="24641"/>
                  <a:pt x="2059461" y="18512"/>
                  <a:pt x="2239776" y="0"/>
                </a:cubicBezTo>
                <a:cubicBezTo>
                  <a:pt x="2420091" y="-18512"/>
                  <a:pt x="2723160" y="-40288"/>
                  <a:pt x="3045996" y="0"/>
                </a:cubicBezTo>
                <a:cubicBezTo>
                  <a:pt x="3368832" y="40288"/>
                  <a:pt x="3511208" y="4941"/>
                  <a:pt x="3629811" y="0"/>
                </a:cubicBezTo>
                <a:cubicBezTo>
                  <a:pt x="3748415" y="-4941"/>
                  <a:pt x="4352889" y="44937"/>
                  <a:pt x="4547233" y="0"/>
                </a:cubicBezTo>
                <a:cubicBezTo>
                  <a:pt x="4741577" y="-44937"/>
                  <a:pt x="4914205" y="18184"/>
                  <a:pt x="5019845" y="0"/>
                </a:cubicBezTo>
                <a:cubicBezTo>
                  <a:pt x="5125485" y="-18184"/>
                  <a:pt x="5591017" y="-7279"/>
                  <a:pt x="5937267" y="0"/>
                </a:cubicBezTo>
                <a:cubicBezTo>
                  <a:pt x="6283517" y="7279"/>
                  <a:pt x="6209452" y="16229"/>
                  <a:pt x="6298676" y="0"/>
                </a:cubicBezTo>
                <a:cubicBezTo>
                  <a:pt x="6387900" y="-16229"/>
                  <a:pt x="6818183" y="-21292"/>
                  <a:pt x="6993693" y="0"/>
                </a:cubicBezTo>
                <a:cubicBezTo>
                  <a:pt x="7169203" y="21292"/>
                  <a:pt x="7430167" y="21321"/>
                  <a:pt x="7688710" y="0"/>
                </a:cubicBezTo>
                <a:cubicBezTo>
                  <a:pt x="7947253" y="-21321"/>
                  <a:pt x="8020522" y="24818"/>
                  <a:pt x="8272525" y="0"/>
                </a:cubicBezTo>
                <a:cubicBezTo>
                  <a:pt x="8524528" y="-24818"/>
                  <a:pt x="8759605" y="-26265"/>
                  <a:pt x="9189947" y="0"/>
                </a:cubicBezTo>
                <a:cubicBezTo>
                  <a:pt x="9620289" y="26265"/>
                  <a:pt x="9780670" y="18656"/>
                  <a:pt x="10107370" y="0"/>
                </a:cubicBezTo>
                <a:cubicBezTo>
                  <a:pt x="10434070" y="-18656"/>
                  <a:pt x="10476289" y="18296"/>
                  <a:pt x="10579981" y="0"/>
                </a:cubicBezTo>
                <a:cubicBezTo>
                  <a:pt x="10683673" y="-18296"/>
                  <a:pt x="11064545" y="4428"/>
                  <a:pt x="11386201" y="0"/>
                </a:cubicBezTo>
                <a:cubicBezTo>
                  <a:pt x="11528204" y="-9918"/>
                  <a:pt x="11653890" y="95245"/>
                  <a:pt x="11652129" y="265928"/>
                </a:cubicBezTo>
                <a:cubicBezTo>
                  <a:pt x="11638253" y="404583"/>
                  <a:pt x="11662609" y="562115"/>
                  <a:pt x="11652129" y="808404"/>
                </a:cubicBezTo>
                <a:cubicBezTo>
                  <a:pt x="11641649" y="1054693"/>
                  <a:pt x="11666693" y="1125892"/>
                  <a:pt x="11652129" y="1329607"/>
                </a:cubicBezTo>
                <a:cubicBezTo>
                  <a:pt x="11670897" y="1465343"/>
                  <a:pt x="11518284" y="1619007"/>
                  <a:pt x="11386201" y="1595535"/>
                </a:cubicBezTo>
                <a:cubicBezTo>
                  <a:pt x="11259860" y="1607228"/>
                  <a:pt x="10925327" y="1590482"/>
                  <a:pt x="10802387" y="1595535"/>
                </a:cubicBezTo>
                <a:cubicBezTo>
                  <a:pt x="10679447" y="1600588"/>
                  <a:pt x="10266376" y="1626850"/>
                  <a:pt x="10107370" y="1595535"/>
                </a:cubicBezTo>
                <a:cubicBezTo>
                  <a:pt x="9948364" y="1564220"/>
                  <a:pt x="9890767" y="1582757"/>
                  <a:pt x="9745961" y="1595535"/>
                </a:cubicBezTo>
                <a:cubicBezTo>
                  <a:pt x="9601155" y="1608313"/>
                  <a:pt x="9499649" y="1594865"/>
                  <a:pt x="9384552" y="1595535"/>
                </a:cubicBezTo>
                <a:cubicBezTo>
                  <a:pt x="9269455" y="1596205"/>
                  <a:pt x="8894321" y="1595542"/>
                  <a:pt x="8689535" y="1595535"/>
                </a:cubicBezTo>
                <a:cubicBezTo>
                  <a:pt x="8484749" y="1595528"/>
                  <a:pt x="8316290" y="1587556"/>
                  <a:pt x="8216923" y="1595535"/>
                </a:cubicBezTo>
                <a:cubicBezTo>
                  <a:pt x="8117556" y="1603514"/>
                  <a:pt x="7575674" y="1586011"/>
                  <a:pt x="7410703" y="1595535"/>
                </a:cubicBezTo>
                <a:cubicBezTo>
                  <a:pt x="7245732" y="1605059"/>
                  <a:pt x="7034220" y="1588976"/>
                  <a:pt x="6938092" y="1595535"/>
                </a:cubicBezTo>
                <a:cubicBezTo>
                  <a:pt x="6841964" y="1602094"/>
                  <a:pt x="6440459" y="1568076"/>
                  <a:pt x="6131872" y="1595535"/>
                </a:cubicBezTo>
                <a:cubicBezTo>
                  <a:pt x="5823285" y="1622994"/>
                  <a:pt x="5854746" y="1608978"/>
                  <a:pt x="5770463" y="1595535"/>
                </a:cubicBezTo>
                <a:cubicBezTo>
                  <a:pt x="5686180" y="1582092"/>
                  <a:pt x="5182116" y="1631375"/>
                  <a:pt x="4964243" y="1595535"/>
                </a:cubicBezTo>
                <a:cubicBezTo>
                  <a:pt x="4746370" y="1559695"/>
                  <a:pt x="4690739" y="1594385"/>
                  <a:pt x="4491632" y="1595535"/>
                </a:cubicBezTo>
                <a:cubicBezTo>
                  <a:pt x="4292525" y="1596685"/>
                  <a:pt x="4310055" y="1602642"/>
                  <a:pt x="4130223" y="1595535"/>
                </a:cubicBezTo>
                <a:cubicBezTo>
                  <a:pt x="3950391" y="1588428"/>
                  <a:pt x="3854063" y="1606940"/>
                  <a:pt x="3657611" y="1595535"/>
                </a:cubicBezTo>
                <a:cubicBezTo>
                  <a:pt x="3461159" y="1584130"/>
                  <a:pt x="3045295" y="1558315"/>
                  <a:pt x="2851391" y="1595535"/>
                </a:cubicBezTo>
                <a:cubicBezTo>
                  <a:pt x="2657487" y="1632755"/>
                  <a:pt x="2535993" y="1580116"/>
                  <a:pt x="2378780" y="1595535"/>
                </a:cubicBezTo>
                <a:cubicBezTo>
                  <a:pt x="2221567" y="1610954"/>
                  <a:pt x="2135724" y="1581565"/>
                  <a:pt x="2017371" y="1595535"/>
                </a:cubicBezTo>
                <a:cubicBezTo>
                  <a:pt x="1899018" y="1609505"/>
                  <a:pt x="1674740" y="1588978"/>
                  <a:pt x="1544759" y="1595535"/>
                </a:cubicBezTo>
                <a:cubicBezTo>
                  <a:pt x="1414778" y="1602092"/>
                  <a:pt x="1093587" y="1599173"/>
                  <a:pt x="960945" y="1595535"/>
                </a:cubicBezTo>
                <a:cubicBezTo>
                  <a:pt x="828303" y="1591897"/>
                  <a:pt x="507552" y="1578643"/>
                  <a:pt x="265928" y="1595535"/>
                </a:cubicBezTo>
                <a:cubicBezTo>
                  <a:pt x="102686" y="1611789"/>
                  <a:pt x="28558" y="1482884"/>
                  <a:pt x="0" y="1329607"/>
                </a:cubicBezTo>
                <a:cubicBezTo>
                  <a:pt x="-15023" y="1215341"/>
                  <a:pt x="22343" y="901496"/>
                  <a:pt x="0" y="776494"/>
                </a:cubicBezTo>
                <a:cubicBezTo>
                  <a:pt x="-22343" y="651492"/>
                  <a:pt x="20388" y="378418"/>
                  <a:pt x="0" y="2659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7717079" y="1344187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23B07C-7A1C-C83D-F26B-3D0EA8CA66CA}"/>
              </a:ext>
            </a:extLst>
          </p:cNvPr>
          <p:cNvSpPr/>
          <p:nvPr/>
        </p:nvSpPr>
        <p:spPr>
          <a:xfrm>
            <a:off x="7794422" y="4915613"/>
            <a:ext cx="47468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一次添加两个元素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4795D-9E10-2461-5FED-446FCC159BEF}"/>
              </a:ext>
            </a:extLst>
          </p:cNvPr>
          <p:cNvSpPr/>
          <p:nvPr/>
        </p:nvSpPr>
        <p:spPr>
          <a:xfrm>
            <a:off x="7794422" y="1805852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Collection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8D9236-FD3E-9359-FF52-3A24169BC40B}"/>
              </a:ext>
            </a:extLst>
          </p:cNvPr>
          <p:cNvSpPr/>
          <p:nvPr/>
        </p:nvSpPr>
        <p:spPr>
          <a:xfrm>
            <a:off x="8429211" y="5426803"/>
            <a:ext cx="2776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Map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9448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2542465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877753" y="3457177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877753" y="4018094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159263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877753" y="3457177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877753" y="4018094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84598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2565477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877753" y="4018094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368604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4336650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877753" y="4018094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3571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4336650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3668790" y="264374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120450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4336650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3668790" y="3587296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877753" y="45768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8755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4336650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3668790" y="3587296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3668790" y="2583339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</p:spTree>
    <p:extLst>
      <p:ext uri="{BB962C8B-B14F-4D97-AF65-F5344CB8AC3E}">
        <p14:creationId xmlns:p14="http://schemas.microsoft.com/office/powerpoint/2010/main" val="386327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EDC658-668E-7799-D754-D593B14D92E6}"/>
              </a:ext>
            </a:extLst>
          </p:cNvPr>
          <p:cNvSpPr/>
          <p:nvPr/>
        </p:nvSpPr>
        <p:spPr>
          <a:xfrm>
            <a:off x="3668790" y="4336650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EBAABF-E715-6BB6-6C9D-6500DCD0A548}"/>
              </a:ext>
            </a:extLst>
          </p:cNvPr>
          <p:cNvSpPr/>
          <p:nvPr/>
        </p:nvSpPr>
        <p:spPr>
          <a:xfrm>
            <a:off x="3668790" y="3587296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0F94BF-DAB3-32DC-C659-9C1A0340A89E}"/>
              </a:ext>
            </a:extLst>
          </p:cNvPr>
          <p:cNvSpPr/>
          <p:nvPr/>
        </p:nvSpPr>
        <p:spPr>
          <a:xfrm>
            <a:off x="3668790" y="285538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2511775" y="260324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1898820" y="572885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6436123" y="303347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5804507" y="241925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</p:spTree>
    <p:extLst>
      <p:ext uri="{BB962C8B-B14F-4D97-AF65-F5344CB8AC3E}">
        <p14:creationId xmlns:p14="http://schemas.microsoft.com/office/powerpoint/2010/main" val="311970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" grpId="0" animBg="1"/>
      <p:bldP spid="3" grpId="0"/>
      <p:bldP spid="4" grpId="0" animBg="1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2511775" y="260324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1898820" y="572885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6436123" y="303347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5804507" y="241925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pic>
        <p:nvPicPr>
          <p:cNvPr id="32770" name="Picture 2" descr="透明弹匣的“利与弊”！_警视听_新浪博客">
            <a:extLst>
              <a:ext uri="{FF2B5EF4-FFF2-40B4-BE49-F238E27FC236}">
                <a16:creationId xmlns:a16="http://schemas.microsoft.com/office/drawing/2014/main" id="{362E9ABA-B2A8-B66F-DB6E-8BD0EB7D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750" l="10000" r="90000">
                        <a14:foregroundMark x1="44333" y1="86250" x2="47333" y2="89750"/>
                        <a14:foregroundMark x1="50167" y1="95750" x2="50167" y2="9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3879">
            <a:off x="2711323" y="2431371"/>
            <a:ext cx="3800156" cy="2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3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3505664" y="252796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3668790" y="502874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3505664" y="1760634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3505664" y="594310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176063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747" y="596548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2511775" y="260324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1898820" y="572885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6436123" y="303347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5804507" y="241925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3971434" y="329616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7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864887" y="2439933"/>
            <a:ext cx="1763486" cy="578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968941" y="2439933"/>
            <a:ext cx="1763486" cy="5784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864887" y="4535206"/>
            <a:ext cx="1763486" cy="5784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3057582" y="4535206"/>
            <a:ext cx="1763486" cy="578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5250277" y="4535206"/>
            <a:ext cx="2155371" cy="5784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5742" y="1186766"/>
            <a:ext cx="11652129" cy="5262465"/>
          </a:xfrm>
          <a:custGeom>
            <a:avLst/>
            <a:gdLst>
              <a:gd name="connsiteX0" fmla="*/ 0 w 11652129"/>
              <a:gd name="connsiteY0" fmla="*/ 877095 h 5262465"/>
              <a:gd name="connsiteX1" fmla="*/ 877095 w 11652129"/>
              <a:gd name="connsiteY1" fmla="*/ 0 h 5262465"/>
              <a:gd name="connsiteX2" fmla="*/ 1734916 w 11652129"/>
              <a:gd name="connsiteY2" fmla="*/ 0 h 5262465"/>
              <a:gd name="connsiteX3" fmla="*/ 2295800 w 11652129"/>
              <a:gd name="connsiteY3" fmla="*/ 0 h 5262465"/>
              <a:gd name="connsiteX4" fmla="*/ 2757703 w 11652129"/>
              <a:gd name="connsiteY4" fmla="*/ 0 h 5262465"/>
              <a:gd name="connsiteX5" fmla="*/ 3516545 w 11652129"/>
              <a:gd name="connsiteY5" fmla="*/ 0 h 5262465"/>
              <a:gd name="connsiteX6" fmla="*/ 4077429 w 11652129"/>
              <a:gd name="connsiteY6" fmla="*/ 0 h 5262465"/>
              <a:gd name="connsiteX7" fmla="*/ 4935250 w 11652129"/>
              <a:gd name="connsiteY7" fmla="*/ 0 h 5262465"/>
              <a:gd name="connsiteX8" fmla="*/ 5397154 w 11652129"/>
              <a:gd name="connsiteY8" fmla="*/ 0 h 5262465"/>
              <a:gd name="connsiteX9" fmla="*/ 6254975 w 11652129"/>
              <a:gd name="connsiteY9" fmla="*/ 0 h 5262465"/>
              <a:gd name="connsiteX10" fmla="*/ 6617900 w 11652129"/>
              <a:gd name="connsiteY10" fmla="*/ 0 h 5262465"/>
              <a:gd name="connsiteX11" fmla="*/ 7277762 w 11652129"/>
              <a:gd name="connsiteY11" fmla="*/ 0 h 5262465"/>
              <a:gd name="connsiteX12" fmla="*/ 7937625 w 11652129"/>
              <a:gd name="connsiteY12" fmla="*/ 0 h 5262465"/>
              <a:gd name="connsiteX13" fmla="*/ 8498508 w 11652129"/>
              <a:gd name="connsiteY13" fmla="*/ 0 h 5262465"/>
              <a:gd name="connsiteX14" fmla="*/ 9356329 w 11652129"/>
              <a:gd name="connsiteY14" fmla="*/ 0 h 5262465"/>
              <a:gd name="connsiteX15" fmla="*/ 10214151 w 11652129"/>
              <a:gd name="connsiteY15" fmla="*/ 0 h 5262465"/>
              <a:gd name="connsiteX16" fmla="*/ 10775034 w 11652129"/>
              <a:gd name="connsiteY16" fmla="*/ 0 h 5262465"/>
              <a:gd name="connsiteX17" fmla="*/ 11652129 w 11652129"/>
              <a:gd name="connsiteY17" fmla="*/ 877095 h 5262465"/>
              <a:gd name="connsiteX18" fmla="*/ 11652129 w 11652129"/>
              <a:gd name="connsiteY18" fmla="*/ 1496890 h 5262465"/>
              <a:gd name="connsiteX19" fmla="*/ 11652129 w 11652129"/>
              <a:gd name="connsiteY19" fmla="*/ 1976355 h 5262465"/>
              <a:gd name="connsiteX20" fmla="*/ 11652129 w 11652129"/>
              <a:gd name="connsiteY20" fmla="*/ 2490902 h 5262465"/>
              <a:gd name="connsiteX21" fmla="*/ 11652129 w 11652129"/>
              <a:gd name="connsiteY21" fmla="*/ 3145780 h 5262465"/>
              <a:gd name="connsiteX22" fmla="*/ 11652129 w 11652129"/>
              <a:gd name="connsiteY22" fmla="*/ 3730492 h 5262465"/>
              <a:gd name="connsiteX23" fmla="*/ 11652129 w 11652129"/>
              <a:gd name="connsiteY23" fmla="*/ 4385370 h 5262465"/>
              <a:gd name="connsiteX24" fmla="*/ 10775034 w 11652129"/>
              <a:gd name="connsiteY24" fmla="*/ 5262465 h 5262465"/>
              <a:gd name="connsiteX25" fmla="*/ 10115171 w 11652129"/>
              <a:gd name="connsiteY25" fmla="*/ 5262465 h 5262465"/>
              <a:gd name="connsiteX26" fmla="*/ 9455309 w 11652129"/>
              <a:gd name="connsiteY26" fmla="*/ 5262465 h 5262465"/>
              <a:gd name="connsiteX27" fmla="*/ 8993405 w 11652129"/>
              <a:gd name="connsiteY27" fmla="*/ 5262465 h 5262465"/>
              <a:gd name="connsiteX28" fmla="*/ 8234563 w 11652129"/>
              <a:gd name="connsiteY28" fmla="*/ 5262465 h 5262465"/>
              <a:gd name="connsiteX29" fmla="*/ 7772659 w 11652129"/>
              <a:gd name="connsiteY29" fmla="*/ 5262465 h 5262465"/>
              <a:gd name="connsiteX30" fmla="*/ 7013817 w 11652129"/>
              <a:gd name="connsiteY30" fmla="*/ 5262465 h 5262465"/>
              <a:gd name="connsiteX31" fmla="*/ 6650893 w 11652129"/>
              <a:gd name="connsiteY31" fmla="*/ 5262465 h 5262465"/>
              <a:gd name="connsiteX32" fmla="*/ 5892051 w 11652129"/>
              <a:gd name="connsiteY32" fmla="*/ 5262465 h 5262465"/>
              <a:gd name="connsiteX33" fmla="*/ 5430147 w 11652129"/>
              <a:gd name="connsiteY33" fmla="*/ 5262465 h 5262465"/>
              <a:gd name="connsiteX34" fmla="*/ 5067223 w 11652129"/>
              <a:gd name="connsiteY34" fmla="*/ 5262465 h 5262465"/>
              <a:gd name="connsiteX35" fmla="*/ 4605319 w 11652129"/>
              <a:gd name="connsiteY35" fmla="*/ 5262465 h 5262465"/>
              <a:gd name="connsiteX36" fmla="*/ 3846477 w 11652129"/>
              <a:gd name="connsiteY36" fmla="*/ 5262465 h 5262465"/>
              <a:gd name="connsiteX37" fmla="*/ 3384573 w 11652129"/>
              <a:gd name="connsiteY37" fmla="*/ 5262465 h 5262465"/>
              <a:gd name="connsiteX38" fmla="*/ 3021648 w 11652129"/>
              <a:gd name="connsiteY38" fmla="*/ 5262465 h 5262465"/>
              <a:gd name="connsiteX39" fmla="*/ 2559745 w 11652129"/>
              <a:gd name="connsiteY39" fmla="*/ 5262465 h 5262465"/>
              <a:gd name="connsiteX40" fmla="*/ 1998861 w 11652129"/>
              <a:gd name="connsiteY40" fmla="*/ 5262465 h 5262465"/>
              <a:gd name="connsiteX41" fmla="*/ 877095 w 11652129"/>
              <a:gd name="connsiteY41" fmla="*/ 5262465 h 5262465"/>
              <a:gd name="connsiteX42" fmla="*/ 0 w 11652129"/>
              <a:gd name="connsiteY42" fmla="*/ 4385370 h 5262465"/>
              <a:gd name="connsiteX43" fmla="*/ 0 w 11652129"/>
              <a:gd name="connsiteY43" fmla="*/ 3730492 h 5262465"/>
              <a:gd name="connsiteX44" fmla="*/ 0 w 11652129"/>
              <a:gd name="connsiteY44" fmla="*/ 3075614 h 5262465"/>
              <a:gd name="connsiteX45" fmla="*/ 0 w 11652129"/>
              <a:gd name="connsiteY45" fmla="*/ 2455819 h 5262465"/>
              <a:gd name="connsiteX46" fmla="*/ 0 w 11652129"/>
              <a:gd name="connsiteY46" fmla="*/ 1906189 h 5262465"/>
              <a:gd name="connsiteX47" fmla="*/ 0 w 11652129"/>
              <a:gd name="connsiteY47" fmla="*/ 877095 h 526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52129" h="5262465" extrusionOk="0">
                <a:moveTo>
                  <a:pt x="0" y="877095"/>
                </a:moveTo>
                <a:cubicBezTo>
                  <a:pt x="-33192" y="372215"/>
                  <a:pt x="334325" y="21905"/>
                  <a:pt x="877095" y="0"/>
                </a:cubicBezTo>
                <a:cubicBezTo>
                  <a:pt x="1088733" y="33155"/>
                  <a:pt x="1405343" y="2323"/>
                  <a:pt x="1734916" y="0"/>
                </a:cubicBezTo>
                <a:cubicBezTo>
                  <a:pt x="2064489" y="-2323"/>
                  <a:pt x="2036928" y="-22876"/>
                  <a:pt x="2295800" y="0"/>
                </a:cubicBezTo>
                <a:cubicBezTo>
                  <a:pt x="2554672" y="22876"/>
                  <a:pt x="2546528" y="18877"/>
                  <a:pt x="2757703" y="0"/>
                </a:cubicBezTo>
                <a:cubicBezTo>
                  <a:pt x="2968878" y="-18877"/>
                  <a:pt x="3238559" y="-20049"/>
                  <a:pt x="3516545" y="0"/>
                </a:cubicBezTo>
                <a:cubicBezTo>
                  <a:pt x="3794531" y="20049"/>
                  <a:pt x="3856830" y="-14930"/>
                  <a:pt x="4077429" y="0"/>
                </a:cubicBezTo>
                <a:cubicBezTo>
                  <a:pt x="4298028" y="14930"/>
                  <a:pt x="4569946" y="-41043"/>
                  <a:pt x="4935250" y="0"/>
                </a:cubicBezTo>
                <a:cubicBezTo>
                  <a:pt x="5300554" y="41043"/>
                  <a:pt x="5168511" y="-22789"/>
                  <a:pt x="5397154" y="0"/>
                </a:cubicBezTo>
                <a:cubicBezTo>
                  <a:pt x="5625797" y="22789"/>
                  <a:pt x="5890265" y="6792"/>
                  <a:pt x="6254975" y="0"/>
                </a:cubicBezTo>
                <a:cubicBezTo>
                  <a:pt x="6619685" y="-6792"/>
                  <a:pt x="6438242" y="-857"/>
                  <a:pt x="6617900" y="0"/>
                </a:cubicBezTo>
                <a:cubicBezTo>
                  <a:pt x="6797558" y="857"/>
                  <a:pt x="7124912" y="-308"/>
                  <a:pt x="7277762" y="0"/>
                </a:cubicBezTo>
                <a:cubicBezTo>
                  <a:pt x="7430612" y="308"/>
                  <a:pt x="7696812" y="10455"/>
                  <a:pt x="7937625" y="0"/>
                </a:cubicBezTo>
                <a:cubicBezTo>
                  <a:pt x="8178438" y="-10455"/>
                  <a:pt x="8245015" y="19563"/>
                  <a:pt x="8498508" y="0"/>
                </a:cubicBezTo>
                <a:cubicBezTo>
                  <a:pt x="8752001" y="-19563"/>
                  <a:pt x="9003562" y="41707"/>
                  <a:pt x="9356329" y="0"/>
                </a:cubicBezTo>
                <a:cubicBezTo>
                  <a:pt x="9709096" y="-41707"/>
                  <a:pt x="9842293" y="25122"/>
                  <a:pt x="10214151" y="0"/>
                </a:cubicBezTo>
                <a:cubicBezTo>
                  <a:pt x="10586009" y="-25122"/>
                  <a:pt x="10588768" y="-1876"/>
                  <a:pt x="10775034" y="0"/>
                </a:cubicBezTo>
                <a:cubicBezTo>
                  <a:pt x="11250408" y="-8510"/>
                  <a:pt x="11629249" y="358486"/>
                  <a:pt x="11652129" y="877095"/>
                </a:cubicBezTo>
                <a:cubicBezTo>
                  <a:pt x="11638300" y="1022742"/>
                  <a:pt x="11674462" y="1233784"/>
                  <a:pt x="11652129" y="1496890"/>
                </a:cubicBezTo>
                <a:cubicBezTo>
                  <a:pt x="11629796" y="1759997"/>
                  <a:pt x="11638798" y="1754666"/>
                  <a:pt x="11652129" y="1976355"/>
                </a:cubicBezTo>
                <a:cubicBezTo>
                  <a:pt x="11665460" y="2198045"/>
                  <a:pt x="11627014" y="2375505"/>
                  <a:pt x="11652129" y="2490902"/>
                </a:cubicBezTo>
                <a:cubicBezTo>
                  <a:pt x="11677244" y="2606299"/>
                  <a:pt x="11673964" y="2858207"/>
                  <a:pt x="11652129" y="3145780"/>
                </a:cubicBezTo>
                <a:cubicBezTo>
                  <a:pt x="11630294" y="3433353"/>
                  <a:pt x="11663906" y="3610615"/>
                  <a:pt x="11652129" y="3730492"/>
                </a:cubicBezTo>
                <a:cubicBezTo>
                  <a:pt x="11640352" y="3850369"/>
                  <a:pt x="11636075" y="4199953"/>
                  <a:pt x="11652129" y="4385370"/>
                </a:cubicBezTo>
                <a:cubicBezTo>
                  <a:pt x="11649515" y="4799282"/>
                  <a:pt x="11322025" y="5275515"/>
                  <a:pt x="10775034" y="5262465"/>
                </a:cubicBezTo>
                <a:cubicBezTo>
                  <a:pt x="10556866" y="5260183"/>
                  <a:pt x="10368918" y="5284690"/>
                  <a:pt x="10115171" y="5262465"/>
                </a:cubicBezTo>
                <a:cubicBezTo>
                  <a:pt x="9861424" y="5240240"/>
                  <a:pt x="9678435" y="5293430"/>
                  <a:pt x="9455309" y="5262465"/>
                </a:cubicBezTo>
                <a:cubicBezTo>
                  <a:pt x="9232183" y="5231500"/>
                  <a:pt x="9125282" y="5252000"/>
                  <a:pt x="8993405" y="5262465"/>
                </a:cubicBezTo>
                <a:cubicBezTo>
                  <a:pt x="8861528" y="5272930"/>
                  <a:pt x="8591237" y="5227852"/>
                  <a:pt x="8234563" y="5262465"/>
                </a:cubicBezTo>
                <a:cubicBezTo>
                  <a:pt x="7877889" y="5297078"/>
                  <a:pt x="7976129" y="5274075"/>
                  <a:pt x="7772659" y="5262465"/>
                </a:cubicBezTo>
                <a:cubicBezTo>
                  <a:pt x="7569189" y="5250855"/>
                  <a:pt x="7262433" y="5240807"/>
                  <a:pt x="7013817" y="5262465"/>
                </a:cubicBezTo>
                <a:cubicBezTo>
                  <a:pt x="6765201" y="5284123"/>
                  <a:pt x="6739492" y="5253902"/>
                  <a:pt x="6650893" y="5262465"/>
                </a:cubicBezTo>
                <a:cubicBezTo>
                  <a:pt x="6562294" y="5271028"/>
                  <a:pt x="6230938" y="5245029"/>
                  <a:pt x="5892051" y="5262465"/>
                </a:cubicBezTo>
                <a:cubicBezTo>
                  <a:pt x="5553164" y="5279901"/>
                  <a:pt x="5655782" y="5272665"/>
                  <a:pt x="5430147" y="5262465"/>
                </a:cubicBezTo>
                <a:cubicBezTo>
                  <a:pt x="5204512" y="5252265"/>
                  <a:pt x="5231929" y="5277075"/>
                  <a:pt x="5067223" y="5262465"/>
                </a:cubicBezTo>
                <a:cubicBezTo>
                  <a:pt x="4902517" y="5247855"/>
                  <a:pt x="4754980" y="5246346"/>
                  <a:pt x="4605319" y="5262465"/>
                </a:cubicBezTo>
                <a:cubicBezTo>
                  <a:pt x="4455658" y="5278584"/>
                  <a:pt x="4103307" y="5236632"/>
                  <a:pt x="3846477" y="5262465"/>
                </a:cubicBezTo>
                <a:cubicBezTo>
                  <a:pt x="3589647" y="5288298"/>
                  <a:pt x="3477579" y="5245207"/>
                  <a:pt x="3384573" y="5262465"/>
                </a:cubicBezTo>
                <a:cubicBezTo>
                  <a:pt x="3291567" y="5279723"/>
                  <a:pt x="3170533" y="5252915"/>
                  <a:pt x="3021648" y="5262465"/>
                </a:cubicBezTo>
                <a:cubicBezTo>
                  <a:pt x="2872763" y="5272015"/>
                  <a:pt x="2740161" y="5239970"/>
                  <a:pt x="2559745" y="5262465"/>
                </a:cubicBezTo>
                <a:cubicBezTo>
                  <a:pt x="2379329" y="5284960"/>
                  <a:pt x="2164596" y="5255092"/>
                  <a:pt x="1998861" y="5262465"/>
                </a:cubicBezTo>
                <a:cubicBezTo>
                  <a:pt x="1833126" y="5269838"/>
                  <a:pt x="1102809" y="5293886"/>
                  <a:pt x="877095" y="5262465"/>
                </a:cubicBezTo>
                <a:cubicBezTo>
                  <a:pt x="371488" y="5283511"/>
                  <a:pt x="114137" y="4895393"/>
                  <a:pt x="0" y="4385370"/>
                </a:cubicBezTo>
                <a:cubicBezTo>
                  <a:pt x="5084" y="4237561"/>
                  <a:pt x="17461" y="4014206"/>
                  <a:pt x="0" y="3730492"/>
                </a:cubicBezTo>
                <a:cubicBezTo>
                  <a:pt x="-17461" y="3446778"/>
                  <a:pt x="25951" y="3225509"/>
                  <a:pt x="0" y="3075614"/>
                </a:cubicBezTo>
                <a:cubicBezTo>
                  <a:pt x="-25951" y="2925719"/>
                  <a:pt x="15255" y="2605599"/>
                  <a:pt x="0" y="2455819"/>
                </a:cubicBezTo>
                <a:cubicBezTo>
                  <a:pt x="-15255" y="2306039"/>
                  <a:pt x="-23333" y="2065561"/>
                  <a:pt x="0" y="1906189"/>
                </a:cubicBezTo>
                <a:cubicBezTo>
                  <a:pt x="23333" y="1746817"/>
                  <a:pt x="-10503" y="1229145"/>
                  <a:pt x="0" y="87709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7717079" y="1344187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4795D-9E10-2461-5FED-446FCC159BEF}"/>
              </a:ext>
            </a:extLst>
          </p:cNvPr>
          <p:cNvSpPr/>
          <p:nvPr/>
        </p:nvSpPr>
        <p:spPr>
          <a:xfrm>
            <a:off x="7794422" y="1805852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Collection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19AD04-A93B-7801-67FF-FE6F2855F9BF}"/>
              </a:ext>
            </a:extLst>
          </p:cNvPr>
          <p:cNvSpPr/>
          <p:nvPr/>
        </p:nvSpPr>
        <p:spPr>
          <a:xfrm>
            <a:off x="671804" y="2015412"/>
            <a:ext cx="6928658" cy="1744825"/>
          </a:xfrm>
          <a:custGeom>
            <a:avLst/>
            <a:gdLst>
              <a:gd name="connsiteX0" fmla="*/ 0 w 6928658"/>
              <a:gd name="connsiteY0" fmla="*/ 290810 h 1744825"/>
              <a:gd name="connsiteX1" fmla="*/ 290810 w 6928658"/>
              <a:gd name="connsiteY1" fmla="*/ 0 h 1744825"/>
              <a:gd name="connsiteX2" fmla="*/ 1052455 w 6928658"/>
              <a:gd name="connsiteY2" fmla="*/ 0 h 1744825"/>
              <a:gd name="connsiteX3" fmla="*/ 1623688 w 6928658"/>
              <a:gd name="connsiteY3" fmla="*/ 0 h 1744825"/>
              <a:gd name="connsiteX4" fmla="*/ 2131451 w 6928658"/>
              <a:gd name="connsiteY4" fmla="*/ 0 h 1744825"/>
              <a:gd name="connsiteX5" fmla="*/ 2829625 w 6928658"/>
              <a:gd name="connsiteY5" fmla="*/ 0 h 1744825"/>
              <a:gd name="connsiteX6" fmla="*/ 3400859 w 6928658"/>
              <a:gd name="connsiteY6" fmla="*/ 0 h 1744825"/>
              <a:gd name="connsiteX7" fmla="*/ 4162503 w 6928658"/>
              <a:gd name="connsiteY7" fmla="*/ 0 h 1744825"/>
              <a:gd name="connsiteX8" fmla="*/ 4670266 w 6928658"/>
              <a:gd name="connsiteY8" fmla="*/ 0 h 1744825"/>
              <a:gd name="connsiteX9" fmla="*/ 5431911 w 6928658"/>
              <a:gd name="connsiteY9" fmla="*/ 0 h 1744825"/>
              <a:gd name="connsiteX10" fmla="*/ 5876203 w 6928658"/>
              <a:gd name="connsiteY10" fmla="*/ 0 h 1744825"/>
              <a:gd name="connsiteX11" fmla="*/ 6637848 w 6928658"/>
              <a:gd name="connsiteY11" fmla="*/ 0 h 1744825"/>
              <a:gd name="connsiteX12" fmla="*/ 6928658 w 6928658"/>
              <a:gd name="connsiteY12" fmla="*/ 290810 h 1744825"/>
              <a:gd name="connsiteX13" fmla="*/ 6928658 w 6928658"/>
              <a:gd name="connsiteY13" fmla="*/ 837516 h 1744825"/>
              <a:gd name="connsiteX14" fmla="*/ 6928658 w 6928658"/>
              <a:gd name="connsiteY14" fmla="*/ 1454015 h 1744825"/>
              <a:gd name="connsiteX15" fmla="*/ 6637848 w 6928658"/>
              <a:gd name="connsiteY15" fmla="*/ 1744825 h 1744825"/>
              <a:gd name="connsiteX16" fmla="*/ 5939674 w 6928658"/>
              <a:gd name="connsiteY16" fmla="*/ 1744825 h 1744825"/>
              <a:gd name="connsiteX17" fmla="*/ 5304970 w 6928658"/>
              <a:gd name="connsiteY17" fmla="*/ 1744825 h 1744825"/>
              <a:gd name="connsiteX18" fmla="*/ 4860677 w 6928658"/>
              <a:gd name="connsiteY18" fmla="*/ 1744825 h 1744825"/>
              <a:gd name="connsiteX19" fmla="*/ 4352914 w 6928658"/>
              <a:gd name="connsiteY19" fmla="*/ 1744825 h 1744825"/>
              <a:gd name="connsiteX20" fmla="*/ 3591270 w 6928658"/>
              <a:gd name="connsiteY20" fmla="*/ 1744825 h 1744825"/>
              <a:gd name="connsiteX21" fmla="*/ 2956566 w 6928658"/>
              <a:gd name="connsiteY21" fmla="*/ 1744825 h 1744825"/>
              <a:gd name="connsiteX22" fmla="*/ 2448803 w 6928658"/>
              <a:gd name="connsiteY22" fmla="*/ 1744825 h 1744825"/>
              <a:gd name="connsiteX23" fmla="*/ 1814099 w 6928658"/>
              <a:gd name="connsiteY23" fmla="*/ 1744825 h 1744825"/>
              <a:gd name="connsiteX24" fmla="*/ 1369806 w 6928658"/>
              <a:gd name="connsiteY24" fmla="*/ 1744825 h 1744825"/>
              <a:gd name="connsiteX25" fmla="*/ 925514 w 6928658"/>
              <a:gd name="connsiteY25" fmla="*/ 1744825 h 1744825"/>
              <a:gd name="connsiteX26" fmla="*/ 290810 w 6928658"/>
              <a:gd name="connsiteY26" fmla="*/ 1744825 h 1744825"/>
              <a:gd name="connsiteX27" fmla="*/ 0 w 6928658"/>
              <a:gd name="connsiteY27" fmla="*/ 1454015 h 1744825"/>
              <a:gd name="connsiteX28" fmla="*/ 0 w 6928658"/>
              <a:gd name="connsiteY28" fmla="*/ 907309 h 1744825"/>
              <a:gd name="connsiteX29" fmla="*/ 0 w 6928658"/>
              <a:gd name="connsiteY29" fmla="*/ 290810 h 17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28658" h="1744825" extrusionOk="0">
                <a:moveTo>
                  <a:pt x="0" y="290810"/>
                </a:moveTo>
                <a:cubicBezTo>
                  <a:pt x="-19479" y="118185"/>
                  <a:pt x="93996" y="13588"/>
                  <a:pt x="290810" y="0"/>
                </a:cubicBezTo>
                <a:cubicBezTo>
                  <a:pt x="489677" y="12348"/>
                  <a:pt x="743631" y="-16788"/>
                  <a:pt x="1052455" y="0"/>
                </a:cubicBezTo>
                <a:cubicBezTo>
                  <a:pt x="1361280" y="16788"/>
                  <a:pt x="1440964" y="26503"/>
                  <a:pt x="1623688" y="0"/>
                </a:cubicBezTo>
                <a:cubicBezTo>
                  <a:pt x="1806412" y="-26503"/>
                  <a:pt x="1904290" y="-22923"/>
                  <a:pt x="2131451" y="0"/>
                </a:cubicBezTo>
                <a:cubicBezTo>
                  <a:pt x="2358612" y="22923"/>
                  <a:pt x="2486191" y="33474"/>
                  <a:pt x="2829625" y="0"/>
                </a:cubicBezTo>
                <a:cubicBezTo>
                  <a:pt x="3173059" y="-33474"/>
                  <a:pt x="3136223" y="-15823"/>
                  <a:pt x="3400859" y="0"/>
                </a:cubicBezTo>
                <a:cubicBezTo>
                  <a:pt x="3665495" y="15823"/>
                  <a:pt x="3992197" y="-23164"/>
                  <a:pt x="4162503" y="0"/>
                </a:cubicBezTo>
                <a:cubicBezTo>
                  <a:pt x="4332809" y="23164"/>
                  <a:pt x="4526120" y="-7013"/>
                  <a:pt x="4670266" y="0"/>
                </a:cubicBezTo>
                <a:cubicBezTo>
                  <a:pt x="4814412" y="7013"/>
                  <a:pt x="5103618" y="-6484"/>
                  <a:pt x="5431911" y="0"/>
                </a:cubicBezTo>
                <a:cubicBezTo>
                  <a:pt x="5760204" y="6484"/>
                  <a:pt x="5673736" y="-8540"/>
                  <a:pt x="5876203" y="0"/>
                </a:cubicBezTo>
                <a:cubicBezTo>
                  <a:pt x="6078670" y="8540"/>
                  <a:pt x="6463778" y="12766"/>
                  <a:pt x="6637848" y="0"/>
                </a:cubicBezTo>
                <a:cubicBezTo>
                  <a:pt x="6802376" y="5832"/>
                  <a:pt x="6932267" y="167578"/>
                  <a:pt x="6928658" y="290810"/>
                </a:cubicBezTo>
                <a:cubicBezTo>
                  <a:pt x="6928473" y="424331"/>
                  <a:pt x="6951892" y="610810"/>
                  <a:pt x="6928658" y="837516"/>
                </a:cubicBezTo>
                <a:cubicBezTo>
                  <a:pt x="6905424" y="1064222"/>
                  <a:pt x="6931022" y="1283291"/>
                  <a:pt x="6928658" y="1454015"/>
                </a:cubicBezTo>
                <a:cubicBezTo>
                  <a:pt x="6895652" y="1620045"/>
                  <a:pt x="6790267" y="1739173"/>
                  <a:pt x="6637848" y="1744825"/>
                </a:cubicBezTo>
                <a:cubicBezTo>
                  <a:pt x="6435117" y="1779030"/>
                  <a:pt x="6277125" y="1774723"/>
                  <a:pt x="5939674" y="1744825"/>
                </a:cubicBezTo>
                <a:cubicBezTo>
                  <a:pt x="5602223" y="1714927"/>
                  <a:pt x="5492755" y="1751870"/>
                  <a:pt x="5304970" y="1744825"/>
                </a:cubicBezTo>
                <a:cubicBezTo>
                  <a:pt x="5117185" y="1737780"/>
                  <a:pt x="5060485" y="1725820"/>
                  <a:pt x="4860677" y="1744825"/>
                </a:cubicBezTo>
                <a:cubicBezTo>
                  <a:pt x="4660869" y="1763830"/>
                  <a:pt x="4494887" y="1720101"/>
                  <a:pt x="4352914" y="1744825"/>
                </a:cubicBezTo>
                <a:cubicBezTo>
                  <a:pt x="4210941" y="1769549"/>
                  <a:pt x="3857954" y="1731101"/>
                  <a:pt x="3591270" y="1744825"/>
                </a:cubicBezTo>
                <a:cubicBezTo>
                  <a:pt x="3324586" y="1758549"/>
                  <a:pt x="3234937" y="1723476"/>
                  <a:pt x="2956566" y="1744825"/>
                </a:cubicBezTo>
                <a:cubicBezTo>
                  <a:pt x="2678195" y="1766174"/>
                  <a:pt x="2569565" y="1745266"/>
                  <a:pt x="2448803" y="1744825"/>
                </a:cubicBezTo>
                <a:cubicBezTo>
                  <a:pt x="2328041" y="1744384"/>
                  <a:pt x="2049885" y="1729355"/>
                  <a:pt x="1814099" y="1744825"/>
                </a:cubicBezTo>
                <a:cubicBezTo>
                  <a:pt x="1578313" y="1760295"/>
                  <a:pt x="1551180" y="1738910"/>
                  <a:pt x="1369806" y="1744825"/>
                </a:cubicBezTo>
                <a:cubicBezTo>
                  <a:pt x="1188432" y="1750740"/>
                  <a:pt x="1135731" y="1733380"/>
                  <a:pt x="925514" y="1744825"/>
                </a:cubicBezTo>
                <a:cubicBezTo>
                  <a:pt x="715297" y="1756270"/>
                  <a:pt x="524436" y="1762024"/>
                  <a:pt x="290810" y="1744825"/>
                </a:cubicBezTo>
                <a:cubicBezTo>
                  <a:pt x="142022" y="1748963"/>
                  <a:pt x="1259" y="1618867"/>
                  <a:pt x="0" y="1454015"/>
                </a:cubicBezTo>
                <a:cubicBezTo>
                  <a:pt x="1378" y="1273793"/>
                  <a:pt x="-5069" y="1157218"/>
                  <a:pt x="0" y="907309"/>
                </a:cubicBezTo>
                <a:cubicBezTo>
                  <a:pt x="5069" y="657400"/>
                  <a:pt x="-22144" y="564090"/>
                  <a:pt x="0" y="29081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8CCB0FC-3781-EA8A-BD85-71A4EE73B21A}"/>
              </a:ext>
            </a:extLst>
          </p:cNvPr>
          <p:cNvSpPr/>
          <p:nvPr/>
        </p:nvSpPr>
        <p:spPr>
          <a:xfrm>
            <a:off x="671804" y="3936465"/>
            <a:ext cx="11028583" cy="1744825"/>
          </a:xfrm>
          <a:custGeom>
            <a:avLst/>
            <a:gdLst>
              <a:gd name="connsiteX0" fmla="*/ 0 w 11028583"/>
              <a:gd name="connsiteY0" fmla="*/ 290810 h 1744825"/>
              <a:gd name="connsiteX1" fmla="*/ 290810 w 11028583"/>
              <a:gd name="connsiteY1" fmla="*/ 0 h 1744825"/>
              <a:gd name="connsiteX2" fmla="*/ 1196213 w 11028583"/>
              <a:gd name="connsiteY2" fmla="*/ 0 h 1744825"/>
              <a:gd name="connsiteX3" fmla="*/ 1788208 w 11028583"/>
              <a:gd name="connsiteY3" fmla="*/ 0 h 1744825"/>
              <a:gd name="connsiteX4" fmla="*/ 2275733 w 11028583"/>
              <a:gd name="connsiteY4" fmla="*/ 0 h 1744825"/>
              <a:gd name="connsiteX5" fmla="*/ 3076667 w 11028583"/>
              <a:gd name="connsiteY5" fmla="*/ 0 h 1744825"/>
              <a:gd name="connsiteX6" fmla="*/ 3668661 w 11028583"/>
              <a:gd name="connsiteY6" fmla="*/ 0 h 1744825"/>
              <a:gd name="connsiteX7" fmla="*/ 4574065 w 11028583"/>
              <a:gd name="connsiteY7" fmla="*/ 0 h 1744825"/>
              <a:gd name="connsiteX8" fmla="*/ 5061590 w 11028583"/>
              <a:gd name="connsiteY8" fmla="*/ 0 h 1744825"/>
              <a:gd name="connsiteX9" fmla="*/ 5966993 w 11028583"/>
              <a:gd name="connsiteY9" fmla="*/ 0 h 1744825"/>
              <a:gd name="connsiteX10" fmla="*/ 6350049 w 11028583"/>
              <a:gd name="connsiteY10" fmla="*/ 0 h 1744825"/>
              <a:gd name="connsiteX11" fmla="*/ 7046513 w 11028583"/>
              <a:gd name="connsiteY11" fmla="*/ 0 h 1744825"/>
              <a:gd name="connsiteX12" fmla="*/ 7742977 w 11028583"/>
              <a:gd name="connsiteY12" fmla="*/ 0 h 1744825"/>
              <a:gd name="connsiteX13" fmla="*/ 8334972 w 11028583"/>
              <a:gd name="connsiteY13" fmla="*/ 0 h 1744825"/>
              <a:gd name="connsiteX14" fmla="*/ 9240375 w 11028583"/>
              <a:gd name="connsiteY14" fmla="*/ 0 h 1744825"/>
              <a:gd name="connsiteX15" fmla="*/ 10145778 w 11028583"/>
              <a:gd name="connsiteY15" fmla="*/ 0 h 1744825"/>
              <a:gd name="connsiteX16" fmla="*/ 10737773 w 11028583"/>
              <a:gd name="connsiteY16" fmla="*/ 0 h 1744825"/>
              <a:gd name="connsiteX17" fmla="*/ 11028583 w 11028583"/>
              <a:gd name="connsiteY17" fmla="*/ 290810 h 1744825"/>
              <a:gd name="connsiteX18" fmla="*/ 11028583 w 11028583"/>
              <a:gd name="connsiteY18" fmla="*/ 884045 h 1744825"/>
              <a:gd name="connsiteX19" fmla="*/ 11028583 w 11028583"/>
              <a:gd name="connsiteY19" fmla="*/ 1454015 h 1744825"/>
              <a:gd name="connsiteX20" fmla="*/ 10737773 w 11028583"/>
              <a:gd name="connsiteY20" fmla="*/ 1744825 h 1744825"/>
              <a:gd name="connsiteX21" fmla="*/ 9936839 w 11028583"/>
              <a:gd name="connsiteY21" fmla="*/ 1744825 h 1744825"/>
              <a:gd name="connsiteX22" fmla="*/ 9449314 w 11028583"/>
              <a:gd name="connsiteY22" fmla="*/ 1744825 h 1744825"/>
              <a:gd name="connsiteX23" fmla="*/ 8752850 w 11028583"/>
              <a:gd name="connsiteY23" fmla="*/ 1744825 h 1744825"/>
              <a:gd name="connsiteX24" fmla="*/ 8369795 w 11028583"/>
              <a:gd name="connsiteY24" fmla="*/ 1744825 h 1744825"/>
              <a:gd name="connsiteX25" fmla="*/ 7986739 w 11028583"/>
              <a:gd name="connsiteY25" fmla="*/ 1744825 h 1744825"/>
              <a:gd name="connsiteX26" fmla="*/ 7290275 w 11028583"/>
              <a:gd name="connsiteY26" fmla="*/ 1744825 h 1744825"/>
              <a:gd name="connsiteX27" fmla="*/ 6802750 w 11028583"/>
              <a:gd name="connsiteY27" fmla="*/ 1744825 h 1744825"/>
              <a:gd name="connsiteX28" fmla="*/ 6001816 w 11028583"/>
              <a:gd name="connsiteY28" fmla="*/ 1744825 h 1744825"/>
              <a:gd name="connsiteX29" fmla="*/ 5514292 w 11028583"/>
              <a:gd name="connsiteY29" fmla="*/ 1744825 h 1744825"/>
              <a:gd name="connsiteX30" fmla="*/ 4713358 w 11028583"/>
              <a:gd name="connsiteY30" fmla="*/ 1744825 h 1744825"/>
              <a:gd name="connsiteX31" fmla="*/ 4330302 w 11028583"/>
              <a:gd name="connsiteY31" fmla="*/ 1744825 h 1744825"/>
              <a:gd name="connsiteX32" fmla="*/ 3529369 w 11028583"/>
              <a:gd name="connsiteY32" fmla="*/ 1744825 h 1744825"/>
              <a:gd name="connsiteX33" fmla="*/ 3041844 w 11028583"/>
              <a:gd name="connsiteY33" fmla="*/ 1744825 h 1744825"/>
              <a:gd name="connsiteX34" fmla="*/ 2658788 w 11028583"/>
              <a:gd name="connsiteY34" fmla="*/ 1744825 h 1744825"/>
              <a:gd name="connsiteX35" fmla="*/ 2171263 w 11028583"/>
              <a:gd name="connsiteY35" fmla="*/ 1744825 h 1744825"/>
              <a:gd name="connsiteX36" fmla="*/ 1370330 w 11028583"/>
              <a:gd name="connsiteY36" fmla="*/ 1744825 h 1744825"/>
              <a:gd name="connsiteX37" fmla="*/ 882805 w 11028583"/>
              <a:gd name="connsiteY37" fmla="*/ 1744825 h 1744825"/>
              <a:gd name="connsiteX38" fmla="*/ 290810 w 11028583"/>
              <a:gd name="connsiteY38" fmla="*/ 1744825 h 1744825"/>
              <a:gd name="connsiteX39" fmla="*/ 0 w 11028583"/>
              <a:gd name="connsiteY39" fmla="*/ 1454015 h 1744825"/>
              <a:gd name="connsiteX40" fmla="*/ 0 w 11028583"/>
              <a:gd name="connsiteY40" fmla="*/ 860780 h 1744825"/>
              <a:gd name="connsiteX41" fmla="*/ 0 w 11028583"/>
              <a:gd name="connsiteY41" fmla="*/ 290810 h 17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028583" h="1744825" extrusionOk="0">
                <a:moveTo>
                  <a:pt x="0" y="290810"/>
                </a:moveTo>
                <a:cubicBezTo>
                  <a:pt x="-19479" y="118185"/>
                  <a:pt x="93996" y="13588"/>
                  <a:pt x="290810" y="0"/>
                </a:cubicBezTo>
                <a:cubicBezTo>
                  <a:pt x="696991" y="37587"/>
                  <a:pt x="997474" y="26886"/>
                  <a:pt x="1196213" y="0"/>
                </a:cubicBezTo>
                <a:cubicBezTo>
                  <a:pt x="1394952" y="-26886"/>
                  <a:pt x="1638189" y="-1233"/>
                  <a:pt x="1788208" y="0"/>
                </a:cubicBezTo>
                <a:cubicBezTo>
                  <a:pt x="1938227" y="1233"/>
                  <a:pt x="2044913" y="13259"/>
                  <a:pt x="2275733" y="0"/>
                </a:cubicBezTo>
                <a:cubicBezTo>
                  <a:pt x="2506553" y="-13259"/>
                  <a:pt x="2831838" y="21681"/>
                  <a:pt x="3076667" y="0"/>
                </a:cubicBezTo>
                <a:cubicBezTo>
                  <a:pt x="3321496" y="-21681"/>
                  <a:pt x="3382642" y="10395"/>
                  <a:pt x="3668661" y="0"/>
                </a:cubicBezTo>
                <a:cubicBezTo>
                  <a:pt x="3954680" y="-10395"/>
                  <a:pt x="4210576" y="-12601"/>
                  <a:pt x="4574065" y="0"/>
                </a:cubicBezTo>
                <a:cubicBezTo>
                  <a:pt x="4937554" y="12601"/>
                  <a:pt x="4946400" y="-12246"/>
                  <a:pt x="5061590" y="0"/>
                </a:cubicBezTo>
                <a:cubicBezTo>
                  <a:pt x="5176781" y="12246"/>
                  <a:pt x="5546526" y="41061"/>
                  <a:pt x="5966993" y="0"/>
                </a:cubicBezTo>
                <a:cubicBezTo>
                  <a:pt x="6387460" y="-41061"/>
                  <a:pt x="6265790" y="12332"/>
                  <a:pt x="6350049" y="0"/>
                </a:cubicBezTo>
                <a:cubicBezTo>
                  <a:pt x="6434308" y="-12332"/>
                  <a:pt x="6716411" y="16418"/>
                  <a:pt x="7046513" y="0"/>
                </a:cubicBezTo>
                <a:cubicBezTo>
                  <a:pt x="7376615" y="-16418"/>
                  <a:pt x="7563980" y="-3183"/>
                  <a:pt x="7742977" y="0"/>
                </a:cubicBezTo>
                <a:cubicBezTo>
                  <a:pt x="7921974" y="3183"/>
                  <a:pt x="8118215" y="-3148"/>
                  <a:pt x="8334972" y="0"/>
                </a:cubicBezTo>
                <a:cubicBezTo>
                  <a:pt x="8551729" y="3148"/>
                  <a:pt x="8837045" y="1677"/>
                  <a:pt x="9240375" y="0"/>
                </a:cubicBezTo>
                <a:cubicBezTo>
                  <a:pt x="9643705" y="-1677"/>
                  <a:pt x="9706010" y="9310"/>
                  <a:pt x="10145778" y="0"/>
                </a:cubicBezTo>
                <a:cubicBezTo>
                  <a:pt x="10585546" y="-9310"/>
                  <a:pt x="10453266" y="19748"/>
                  <a:pt x="10737773" y="0"/>
                </a:cubicBezTo>
                <a:cubicBezTo>
                  <a:pt x="10880324" y="-17015"/>
                  <a:pt x="11007669" y="98935"/>
                  <a:pt x="11028583" y="290810"/>
                </a:cubicBezTo>
                <a:cubicBezTo>
                  <a:pt x="11041251" y="501773"/>
                  <a:pt x="11013722" y="611232"/>
                  <a:pt x="11028583" y="884045"/>
                </a:cubicBezTo>
                <a:cubicBezTo>
                  <a:pt x="11043444" y="1156859"/>
                  <a:pt x="11047343" y="1233158"/>
                  <a:pt x="11028583" y="1454015"/>
                </a:cubicBezTo>
                <a:cubicBezTo>
                  <a:pt x="10993394" y="1616074"/>
                  <a:pt x="10905636" y="1731750"/>
                  <a:pt x="10737773" y="1744825"/>
                </a:cubicBezTo>
                <a:cubicBezTo>
                  <a:pt x="10439017" y="1747749"/>
                  <a:pt x="10234010" y="1770043"/>
                  <a:pt x="9936839" y="1744825"/>
                </a:cubicBezTo>
                <a:cubicBezTo>
                  <a:pt x="9639668" y="1719607"/>
                  <a:pt x="9612210" y="1746088"/>
                  <a:pt x="9449314" y="1744825"/>
                </a:cubicBezTo>
                <a:cubicBezTo>
                  <a:pt x="9286419" y="1743562"/>
                  <a:pt x="9078307" y="1767225"/>
                  <a:pt x="8752850" y="1744825"/>
                </a:cubicBezTo>
                <a:cubicBezTo>
                  <a:pt x="8427393" y="1722425"/>
                  <a:pt x="8552663" y="1756857"/>
                  <a:pt x="8369795" y="1744825"/>
                </a:cubicBezTo>
                <a:cubicBezTo>
                  <a:pt x="8186927" y="1732793"/>
                  <a:pt x="8163618" y="1726665"/>
                  <a:pt x="7986739" y="1744825"/>
                </a:cubicBezTo>
                <a:cubicBezTo>
                  <a:pt x="7809860" y="1762985"/>
                  <a:pt x="7588603" y="1718744"/>
                  <a:pt x="7290275" y="1744825"/>
                </a:cubicBezTo>
                <a:cubicBezTo>
                  <a:pt x="6991947" y="1770906"/>
                  <a:pt x="7012452" y="1758560"/>
                  <a:pt x="6802750" y="1744825"/>
                </a:cubicBezTo>
                <a:cubicBezTo>
                  <a:pt x="6593049" y="1731090"/>
                  <a:pt x="6300978" y="1765191"/>
                  <a:pt x="6001816" y="1744825"/>
                </a:cubicBezTo>
                <a:cubicBezTo>
                  <a:pt x="5702654" y="1724459"/>
                  <a:pt x="5722609" y="1739305"/>
                  <a:pt x="5514292" y="1744825"/>
                </a:cubicBezTo>
                <a:cubicBezTo>
                  <a:pt x="5305975" y="1750345"/>
                  <a:pt x="4993429" y="1709687"/>
                  <a:pt x="4713358" y="1744825"/>
                </a:cubicBezTo>
                <a:cubicBezTo>
                  <a:pt x="4433287" y="1779963"/>
                  <a:pt x="4434711" y="1762278"/>
                  <a:pt x="4330302" y="1744825"/>
                </a:cubicBezTo>
                <a:cubicBezTo>
                  <a:pt x="4225893" y="1727372"/>
                  <a:pt x="3764953" y="1766157"/>
                  <a:pt x="3529369" y="1744825"/>
                </a:cubicBezTo>
                <a:cubicBezTo>
                  <a:pt x="3293785" y="1723493"/>
                  <a:pt x="3256965" y="1722971"/>
                  <a:pt x="3041844" y="1744825"/>
                </a:cubicBezTo>
                <a:cubicBezTo>
                  <a:pt x="2826724" y="1766679"/>
                  <a:pt x="2793548" y="1727478"/>
                  <a:pt x="2658788" y="1744825"/>
                </a:cubicBezTo>
                <a:cubicBezTo>
                  <a:pt x="2524028" y="1762172"/>
                  <a:pt x="2333201" y="1728078"/>
                  <a:pt x="2171263" y="1744825"/>
                </a:cubicBezTo>
                <a:cubicBezTo>
                  <a:pt x="2009325" y="1761572"/>
                  <a:pt x="1601943" y="1705976"/>
                  <a:pt x="1370330" y="1744825"/>
                </a:cubicBezTo>
                <a:cubicBezTo>
                  <a:pt x="1138717" y="1783674"/>
                  <a:pt x="1074260" y="1753317"/>
                  <a:pt x="882805" y="1744825"/>
                </a:cubicBezTo>
                <a:cubicBezTo>
                  <a:pt x="691351" y="1736333"/>
                  <a:pt x="452490" y="1728591"/>
                  <a:pt x="290810" y="1744825"/>
                </a:cubicBezTo>
                <a:cubicBezTo>
                  <a:pt x="137386" y="1746250"/>
                  <a:pt x="-17515" y="1625934"/>
                  <a:pt x="0" y="1454015"/>
                </a:cubicBezTo>
                <a:cubicBezTo>
                  <a:pt x="-7654" y="1243188"/>
                  <a:pt x="15817" y="1108886"/>
                  <a:pt x="0" y="860780"/>
                </a:cubicBezTo>
                <a:cubicBezTo>
                  <a:pt x="-15817" y="612674"/>
                  <a:pt x="-12206" y="493759"/>
                  <a:pt x="0" y="29081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44B5948-069A-6AF0-F980-D0D054B6CCE1}"/>
              </a:ext>
            </a:extLst>
          </p:cNvPr>
          <p:cNvSpPr/>
          <p:nvPr/>
        </p:nvSpPr>
        <p:spPr>
          <a:xfrm>
            <a:off x="835825" y="5939621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609D1E-09E1-88DD-21D0-5A17D891E59C}"/>
              </a:ext>
            </a:extLst>
          </p:cNvPr>
          <p:cNvSpPr/>
          <p:nvPr/>
        </p:nvSpPr>
        <p:spPr>
          <a:xfrm>
            <a:off x="5153741" y="2218669"/>
            <a:ext cx="14510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List </a:t>
            </a:r>
            <a:r>
              <a:rPr lang="zh-CN" altLang="en-US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接口</a:t>
            </a:r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576ED3-DB4F-BDD2-53F2-EFD6238A01C8}"/>
              </a:ext>
            </a:extLst>
          </p:cNvPr>
          <p:cNvSpPr txBox="1"/>
          <p:nvPr/>
        </p:nvSpPr>
        <p:spPr>
          <a:xfrm>
            <a:off x="5153741" y="2689668"/>
            <a:ext cx="202540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存取有序</a:t>
            </a:r>
          </a:p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有索引</a:t>
            </a:r>
          </a:p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可以存储重复的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BD1EFAE-F5E6-AD55-C529-5D666C65F7F8}"/>
              </a:ext>
            </a:extLst>
          </p:cNvPr>
          <p:cNvSpPr/>
          <p:nvPr/>
        </p:nvSpPr>
        <p:spPr>
          <a:xfrm>
            <a:off x="8125077" y="4189096"/>
            <a:ext cx="12650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Set </a:t>
            </a:r>
            <a:r>
              <a:rPr lang="zh-CN" alt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接口</a:t>
            </a:r>
            <a:endParaRPr lang="zh-CN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1FE284-8486-526D-2CBD-BD22FFA1A1D0}"/>
              </a:ext>
            </a:extLst>
          </p:cNvPr>
          <p:cNvSpPr txBox="1"/>
          <p:nvPr/>
        </p:nvSpPr>
        <p:spPr>
          <a:xfrm>
            <a:off x="8125077" y="4652039"/>
            <a:ext cx="202540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无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序</a:t>
            </a:r>
          </a:p>
          <a:p>
            <a:pPr algn="l"/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没有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索引</a:t>
            </a:r>
          </a:p>
          <a:p>
            <a:pPr algn="l"/>
            <a:r>
              <a:rPr kumimoji="0" lang="zh-CN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不可以存储重复的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118B14B-BE3A-303D-02A5-0174F7E4A0F5}"/>
              </a:ext>
            </a:extLst>
          </p:cNvPr>
          <p:cNvSpPr/>
          <p:nvPr/>
        </p:nvSpPr>
        <p:spPr>
          <a:xfrm>
            <a:off x="12590244" y="9261246"/>
            <a:ext cx="1763486" cy="57849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91E57A-214C-F3B7-8D95-C2894D8F3B9B}"/>
              </a:ext>
            </a:extLst>
          </p:cNvPr>
          <p:cNvSpPr/>
          <p:nvPr/>
        </p:nvSpPr>
        <p:spPr>
          <a:xfrm>
            <a:off x="14782939" y="9261246"/>
            <a:ext cx="1763486" cy="57849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5246335-D55A-90DF-3A37-47BDC578EA4C}"/>
              </a:ext>
            </a:extLst>
          </p:cNvPr>
          <p:cNvSpPr/>
          <p:nvPr/>
        </p:nvSpPr>
        <p:spPr>
          <a:xfrm>
            <a:off x="16975633" y="9261246"/>
            <a:ext cx="2155371" cy="5784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8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8FD524E-8836-A270-78F3-51A644D55F81}"/>
              </a:ext>
            </a:extLst>
          </p:cNvPr>
          <p:cNvSpPr/>
          <p:nvPr/>
        </p:nvSpPr>
        <p:spPr>
          <a:xfrm>
            <a:off x="12148344" y="8943391"/>
            <a:ext cx="11652129" cy="1595535"/>
          </a:xfrm>
          <a:custGeom>
            <a:avLst/>
            <a:gdLst>
              <a:gd name="connsiteX0" fmla="*/ 0 w 11652129"/>
              <a:gd name="connsiteY0" fmla="*/ 265928 h 1595535"/>
              <a:gd name="connsiteX1" fmla="*/ 265928 w 11652129"/>
              <a:gd name="connsiteY1" fmla="*/ 0 h 1595535"/>
              <a:gd name="connsiteX2" fmla="*/ 1183351 w 11652129"/>
              <a:gd name="connsiteY2" fmla="*/ 0 h 1595535"/>
              <a:gd name="connsiteX3" fmla="*/ 1767165 w 11652129"/>
              <a:gd name="connsiteY3" fmla="*/ 0 h 1595535"/>
              <a:gd name="connsiteX4" fmla="*/ 2239776 w 11652129"/>
              <a:gd name="connsiteY4" fmla="*/ 0 h 1595535"/>
              <a:gd name="connsiteX5" fmla="*/ 3045996 w 11652129"/>
              <a:gd name="connsiteY5" fmla="*/ 0 h 1595535"/>
              <a:gd name="connsiteX6" fmla="*/ 3629811 w 11652129"/>
              <a:gd name="connsiteY6" fmla="*/ 0 h 1595535"/>
              <a:gd name="connsiteX7" fmla="*/ 4547233 w 11652129"/>
              <a:gd name="connsiteY7" fmla="*/ 0 h 1595535"/>
              <a:gd name="connsiteX8" fmla="*/ 5019845 w 11652129"/>
              <a:gd name="connsiteY8" fmla="*/ 0 h 1595535"/>
              <a:gd name="connsiteX9" fmla="*/ 5937267 w 11652129"/>
              <a:gd name="connsiteY9" fmla="*/ 0 h 1595535"/>
              <a:gd name="connsiteX10" fmla="*/ 6298676 w 11652129"/>
              <a:gd name="connsiteY10" fmla="*/ 0 h 1595535"/>
              <a:gd name="connsiteX11" fmla="*/ 6993693 w 11652129"/>
              <a:gd name="connsiteY11" fmla="*/ 0 h 1595535"/>
              <a:gd name="connsiteX12" fmla="*/ 7688710 w 11652129"/>
              <a:gd name="connsiteY12" fmla="*/ 0 h 1595535"/>
              <a:gd name="connsiteX13" fmla="*/ 8272525 w 11652129"/>
              <a:gd name="connsiteY13" fmla="*/ 0 h 1595535"/>
              <a:gd name="connsiteX14" fmla="*/ 9189947 w 11652129"/>
              <a:gd name="connsiteY14" fmla="*/ 0 h 1595535"/>
              <a:gd name="connsiteX15" fmla="*/ 10107370 w 11652129"/>
              <a:gd name="connsiteY15" fmla="*/ 0 h 1595535"/>
              <a:gd name="connsiteX16" fmla="*/ 10579981 w 11652129"/>
              <a:gd name="connsiteY16" fmla="*/ 0 h 1595535"/>
              <a:gd name="connsiteX17" fmla="*/ 11386201 w 11652129"/>
              <a:gd name="connsiteY17" fmla="*/ 0 h 1595535"/>
              <a:gd name="connsiteX18" fmla="*/ 11652129 w 11652129"/>
              <a:gd name="connsiteY18" fmla="*/ 265928 h 1595535"/>
              <a:gd name="connsiteX19" fmla="*/ 11652129 w 11652129"/>
              <a:gd name="connsiteY19" fmla="*/ 808404 h 1595535"/>
              <a:gd name="connsiteX20" fmla="*/ 11652129 w 11652129"/>
              <a:gd name="connsiteY20" fmla="*/ 1329607 h 1595535"/>
              <a:gd name="connsiteX21" fmla="*/ 11386201 w 11652129"/>
              <a:gd name="connsiteY21" fmla="*/ 1595535 h 1595535"/>
              <a:gd name="connsiteX22" fmla="*/ 10802387 w 11652129"/>
              <a:gd name="connsiteY22" fmla="*/ 1595535 h 1595535"/>
              <a:gd name="connsiteX23" fmla="*/ 10107370 w 11652129"/>
              <a:gd name="connsiteY23" fmla="*/ 1595535 h 1595535"/>
              <a:gd name="connsiteX24" fmla="*/ 9745961 w 11652129"/>
              <a:gd name="connsiteY24" fmla="*/ 1595535 h 1595535"/>
              <a:gd name="connsiteX25" fmla="*/ 9384552 w 11652129"/>
              <a:gd name="connsiteY25" fmla="*/ 1595535 h 1595535"/>
              <a:gd name="connsiteX26" fmla="*/ 8689535 w 11652129"/>
              <a:gd name="connsiteY26" fmla="*/ 1595535 h 1595535"/>
              <a:gd name="connsiteX27" fmla="*/ 8216923 w 11652129"/>
              <a:gd name="connsiteY27" fmla="*/ 1595535 h 1595535"/>
              <a:gd name="connsiteX28" fmla="*/ 7410703 w 11652129"/>
              <a:gd name="connsiteY28" fmla="*/ 1595535 h 1595535"/>
              <a:gd name="connsiteX29" fmla="*/ 6938092 w 11652129"/>
              <a:gd name="connsiteY29" fmla="*/ 1595535 h 1595535"/>
              <a:gd name="connsiteX30" fmla="*/ 6131872 w 11652129"/>
              <a:gd name="connsiteY30" fmla="*/ 1595535 h 1595535"/>
              <a:gd name="connsiteX31" fmla="*/ 5770463 w 11652129"/>
              <a:gd name="connsiteY31" fmla="*/ 1595535 h 1595535"/>
              <a:gd name="connsiteX32" fmla="*/ 4964243 w 11652129"/>
              <a:gd name="connsiteY32" fmla="*/ 1595535 h 1595535"/>
              <a:gd name="connsiteX33" fmla="*/ 4491632 w 11652129"/>
              <a:gd name="connsiteY33" fmla="*/ 1595535 h 1595535"/>
              <a:gd name="connsiteX34" fmla="*/ 4130223 w 11652129"/>
              <a:gd name="connsiteY34" fmla="*/ 1595535 h 1595535"/>
              <a:gd name="connsiteX35" fmla="*/ 3657611 w 11652129"/>
              <a:gd name="connsiteY35" fmla="*/ 1595535 h 1595535"/>
              <a:gd name="connsiteX36" fmla="*/ 2851391 w 11652129"/>
              <a:gd name="connsiteY36" fmla="*/ 1595535 h 1595535"/>
              <a:gd name="connsiteX37" fmla="*/ 2378780 w 11652129"/>
              <a:gd name="connsiteY37" fmla="*/ 1595535 h 1595535"/>
              <a:gd name="connsiteX38" fmla="*/ 2017371 w 11652129"/>
              <a:gd name="connsiteY38" fmla="*/ 1595535 h 1595535"/>
              <a:gd name="connsiteX39" fmla="*/ 1544759 w 11652129"/>
              <a:gd name="connsiteY39" fmla="*/ 1595535 h 1595535"/>
              <a:gd name="connsiteX40" fmla="*/ 960945 w 11652129"/>
              <a:gd name="connsiteY40" fmla="*/ 1595535 h 1595535"/>
              <a:gd name="connsiteX41" fmla="*/ 265928 w 11652129"/>
              <a:gd name="connsiteY41" fmla="*/ 1595535 h 1595535"/>
              <a:gd name="connsiteX42" fmla="*/ 0 w 11652129"/>
              <a:gd name="connsiteY42" fmla="*/ 1329607 h 1595535"/>
              <a:gd name="connsiteX43" fmla="*/ 0 w 11652129"/>
              <a:gd name="connsiteY43" fmla="*/ 776494 h 1595535"/>
              <a:gd name="connsiteX44" fmla="*/ 0 w 11652129"/>
              <a:gd name="connsiteY44" fmla="*/ 265928 h 159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652129" h="1595535" extrusionOk="0">
                <a:moveTo>
                  <a:pt x="0" y="265928"/>
                </a:moveTo>
                <a:cubicBezTo>
                  <a:pt x="-25324" y="103439"/>
                  <a:pt x="91248" y="10438"/>
                  <a:pt x="265928" y="0"/>
                </a:cubicBezTo>
                <a:cubicBezTo>
                  <a:pt x="524137" y="20567"/>
                  <a:pt x="933520" y="275"/>
                  <a:pt x="1183351" y="0"/>
                </a:cubicBezTo>
                <a:cubicBezTo>
                  <a:pt x="1433182" y="-275"/>
                  <a:pt x="1596267" y="-24641"/>
                  <a:pt x="1767165" y="0"/>
                </a:cubicBezTo>
                <a:cubicBezTo>
                  <a:pt x="1938063" y="24641"/>
                  <a:pt x="2059461" y="18512"/>
                  <a:pt x="2239776" y="0"/>
                </a:cubicBezTo>
                <a:cubicBezTo>
                  <a:pt x="2420091" y="-18512"/>
                  <a:pt x="2723160" y="-40288"/>
                  <a:pt x="3045996" y="0"/>
                </a:cubicBezTo>
                <a:cubicBezTo>
                  <a:pt x="3368832" y="40288"/>
                  <a:pt x="3511208" y="4941"/>
                  <a:pt x="3629811" y="0"/>
                </a:cubicBezTo>
                <a:cubicBezTo>
                  <a:pt x="3748415" y="-4941"/>
                  <a:pt x="4352889" y="44937"/>
                  <a:pt x="4547233" y="0"/>
                </a:cubicBezTo>
                <a:cubicBezTo>
                  <a:pt x="4741577" y="-44937"/>
                  <a:pt x="4914205" y="18184"/>
                  <a:pt x="5019845" y="0"/>
                </a:cubicBezTo>
                <a:cubicBezTo>
                  <a:pt x="5125485" y="-18184"/>
                  <a:pt x="5591017" y="-7279"/>
                  <a:pt x="5937267" y="0"/>
                </a:cubicBezTo>
                <a:cubicBezTo>
                  <a:pt x="6283517" y="7279"/>
                  <a:pt x="6209452" y="16229"/>
                  <a:pt x="6298676" y="0"/>
                </a:cubicBezTo>
                <a:cubicBezTo>
                  <a:pt x="6387900" y="-16229"/>
                  <a:pt x="6818183" y="-21292"/>
                  <a:pt x="6993693" y="0"/>
                </a:cubicBezTo>
                <a:cubicBezTo>
                  <a:pt x="7169203" y="21292"/>
                  <a:pt x="7430167" y="21321"/>
                  <a:pt x="7688710" y="0"/>
                </a:cubicBezTo>
                <a:cubicBezTo>
                  <a:pt x="7947253" y="-21321"/>
                  <a:pt x="8020522" y="24818"/>
                  <a:pt x="8272525" y="0"/>
                </a:cubicBezTo>
                <a:cubicBezTo>
                  <a:pt x="8524528" y="-24818"/>
                  <a:pt x="8759605" y="-26265"/>
                  <a:pt x="9189947" y="0"/>
                </a:cubicBezTo>
                <a:cubicBezTo>
                  <a:pt x="9620289" y="26265"/>
                  <a:pt x="9780670" y="18656"/>
                  <a:pt x="10107370" y="0"/>
                </a:cubicBezTo>
                <a:cubicBezTo>
                  <a:pt x="10434070" y="-18656"/>
                  <a:pt x="10476289" y="18296"/>
                  <a:pt x="10579981" y="0"/>
                </a:cubicBezTo>
                <a:cubicBezTo>
                  <a:pt x="10683673" y="-18296"/>
                  <a:pt x="11064545" y="4428"/>
                  <a:pt x="11386201" y="0"/>
                </a:cubicBezTo>
                <a:cubicBezTo>
                  <a:pt x="11528204" y="-9918"/>
                  <a:pt x="11653890" y="95245"/>
                  <a:pt x="11652129" y="265928"/>
                </a:cubicBezTo>
                <a:cubicBezTo>
                  <a:pt x="11638253" y="404583"/>
                  <a:pt x="11662609" y="562115"/>
                  <a:pt x="11652129" y="808404"/>
                </a:cubicBezTo>
                <a:cubicBezTo>
                  <a:pt x="11641649" y="1054693"/>
                  <a:pt x="11666693" y="1125892"/>
                  <a:pt x="11652129" y="1329607"/>
                </a:cubicBezTo>
                <a:cubicBezTo>
                  <a:pt x="11670897" y="1465343"/>
                  <a:pt x="11518284" y="1619007"/>
                  <a:pt x="11386201" y="1595535"/>
                </a:cubicBezTo>
                <a:cubicBezTo>
                  <a:pt x="11259860" y="1607228"/>
                  <a:pt x="10925327" y="1590482"/>
                  <a:pt x="10802387" y="1595535"/>
                </a:cubicBezTo>
                <a:cubicBezTo>
                  <a:pt x="10679447" y="1600588"/>
                  <a:pt x="10266376" y="1626850"/>
                  <a:pt x="10107370" y="1595535"/>
                </a:cubicBezTo>
                <a:cubicBezTo>
                  <a:pt x="9948364" y="1564220"/>
                  <a:pt x="9890767" y="1582757"/>
                  <a:pt x="9745961" y="1595535"/>
                </a:cubicBezTo>
                <a:cubicBezTo>
                  <a:pt x="9601155" y="1608313"/>
                  <a:pt x="9499649" y="1594865"/>
                  <a:pt x="9384552" y="1595535"/>
                </a:cubicBezTo>
                <a:cubicBezTo>
                  <a:pt x="9269455" y="1596205"/>
                  <a:pt x="8894321" y="1595542"/>
                  <a:pt x="8689535" y="1595535"/>
                </a:cubicBezTo>
                <a:cubicBezTo>
                  <a:pt x="8484749" y="1595528"/>
                  <a:pt x="8316290" y="1587556"/>
                  <a:pt x="8216923" y="1595535"/>
                </a:cubicBezTo>
                <a:cubicBezTo>
                  <a:pt x="8117556" y="1603514"/>
                  <a:pt x="7575674" y="1586011"/>
                  <a:pt x="7410703" y="1595535"/>
                </a:cubicBezTo>
                <a:cubicBezTo>
                  <a:pt x="7245732" y="1605059"/>
                  <a:pt x="7034220" y="1588976"/>
                  <a:pt x="6938092" y="1595535"/>
                </a:cubicBezTo>
                <a:cubicBezTo>
                  <a:pt x="6841964" y="1602094"/>
                  <a:pt x="6440459" y="1568076"/>
                  <a:pt x="6131872" y="1595535"/>
                </a:cubicBezTo>
                <a:cubicBezTo>
                  <a:pt x="5823285" y="1622994"/>
                  <a:pt x="5854746" y="1608978"/>
                  <a:pt x="5770463" y="1595535"/>
                </a:cubicBezTo>
                <a:cubicBezTo>
                  <a:pt x="5686180" y="1582092"/>
                  <a:pt x="5182116" y="1631375"/>
                  <a:pt x="4964243" y="1595535"/>
                </a:cubicBezTo>
                <a:cubicBezTo>
                  <a:pt x="4746370" y="1559695"/>
                  <a:pt x="4690739" y="1594385"/>
                  <a:pt x="4491632" y="1595535"/>
                </a:cubicBezTo>
                <a:cubicBezTo>
                  <a:pt x="4292525" y="1596685"/>
                  <a:pt x="4310055" y="1602642"/>
                  <a:pt x="4130223" y="1595535"/>
                </a:cubicBezTo>
                <a:cubicBezTo>
                  <a:pt x="3950391" y="1588428"/>
                  <a:pt x="3854063" y="1606940"/>
                  <a:pt x="3657611" y="1595535"/>
                </a:cubicBezTo>
                <a:cubicBezTo>
                  <a:pt x="3461159" y="1584130"/>
                  <a:pt x="3045295" y="1558315"/>
                  <a:pt x="2851391" y="1595535"/>
                </a:cubicBezTo>
                <a:cubicBezTo>
                  <a:pt x="2657487" y="1632755"/>
                  <a:pt x="2535993" y="1580116"/>
                  <a:pt x="2378780" y="1595535"/>
                </a:cubicBezTo>
                <a:cubicBezTo>
                  <a:pt x="2221567" y="1610954"/>
                  <a:pt x="2135724" y="1581565"/>
                  <a:pt x="2017371" y="1595535"/>
                </a:cubicBezTo>
                <a:cubicBezTo>
                  <a:pt x="1899018" y="1609505"/>
                  <a:pt x="1674740" y="1588978"/>
                  <a:pt x="1544759" y="1595535"/>
                </a:cubicBezTo>
                <a:cubicBezTo>
                  <a:pt x="1414778" y="1602092"/>
                  <a:pt x="1093587" y="1599173"/>
                  <a:pt x="960945" y="1595535"/>
                </a:cubicBezTo>
                <a:cubicBezTo>
                  <a:pt x="828303" y="1591897"/>
                  <a:pt x="507552" y="1578643"/>
                  <a:pt x="265928" y="1595535"/>
                </a:cubicBezTo>
                <a:cubicBezTo>
                  <a:pt x="102686" y="1611789"/>
                  <a:pt x="28558" y="1482884"/>
                  <a:pt x="0" y="1329607"/>
                </a:cubicBezTo>
                <a:cubicBezTo>
                  <a:pt x="-15023" y="1215341"/>
                  <a:pt x="22343" y="901496"/>
                  <a:pt x="0" y="776494"/>
                </a:cubicBezTo>
                <a:cubicBezTo>
                  <a:pt x="-22343" y="651492"/>
                  <a:pt x="20388" y="378418"/>
                  <a:pt x="0" y="2659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F0859F7-871A-FDD1-2139-951E2363BF8A}"/>
              </a:ext>
            </a:extLst>
          </p:cNvPr>
          <p:cNvSpPr/>
          <p:nvPr/>
        </p:nvSpPr>
        <p:spPr>
          <a:xfrm>
            <a:off x="19560212" y="9030413"/>
            <a:ext cx="47468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一次添加两个元素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62A192-729D-A071-8E6D-B9BF76840F98}"/>
              </a:ext>
            </a:extLst>
          </p:cNvPr>
          <p:cNvSpPr/>
          <p:nvPr/>
        </p:nvSpPr>
        <p:spPr>
          <a:xfrm>
            <a:off x="20195001" y="9541603"/>
            <a:ext cx="2776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Map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24029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7" grpId="0"/>
      <p:bldP spid="28" grpId="0"/>
      <p:bldP spid="29" grpId="0"/>
      <p:bldP spid="3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6967925" y="3039535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6967925" y="3598335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6967925" y="415925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425569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  <p:bldP spid="31" grpId="0" animBg="1"/>
      <p:bldP spid="32" grpId="0"/>
      <p:bldP spid="33" grpId="0" animBg="1"/>
      <p:bldP spid="3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9202568" y="1202464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6967925" y="3598335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6967925" y="415925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236131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6967925" y="3598335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6967925" y="415925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142785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9202568" y="1380902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6967925" y="415925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34243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9273625" y="4269846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6967925" y="4159252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368543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14079E-087B-0BCF-CE56-2F845F2649AE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039E3-8603-F74A-C130-BBA764533A43}"/>
              </a:ext>
            </a:extLst>
          </p:cNvPr>
          <p:cNvSpPr/>
          <p:nvPr/>
        </p:nvSpPr>
        <p:spPr>
          <a:xfrm>
            <a:off x="9273625" y="4256606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9273625" y="1356946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285821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9256976" y="3607749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6967925" y="471805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1327E3-BD1F-0210-AF14-3A870D95B73C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5F2649-16F5-0E31-8A58-2CDA994B9641}"/>
              </a:ext>
            </a:extLst>
          </p:cNvPr>
          <p:cNvSpPr/>
          <p:nvPr/>
        </p:nvSpPr>
        <p:spPr>
          <a:xfrm>
            <a:off x="9273625" y="4256606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60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9256976" y="124853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2E4507-53F7-868E-CFFD-F51334ACD576}"/>
              </a:ext>
            </a:extLst>
          </p:cNvPr>
          <p:cNvSpPr/>
          <p:nvPr/>
        </p:nvSpPr>
        <p:spPr>
          <a:xfrm>
            <a:off x="9256976" y="3607749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938457-EFB0-292B-7FBD-ECE0B3806982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379394A-B435-F919-221C-016DA39F2252}"/>
              </a:ext>
            </a:extLst>
          </p:cNvPr>
          <p:cNvSpPr/>
          <p:nvPr/>
        </p:nvSpPr>
        <p:spPr>
          <a:xfrm>
            <a:off x="9273625" y="4256606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95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9102174" y="2338169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9102174" y="176996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9102174" y="5814320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176996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7574" y="5805482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9256976" y="3607749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9265300" y="2925261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1405107" y="1654704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11012032" y="1248531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1405107" y="5077719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11012032" y="5518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149899-7E78-932D-0CAB-AB1609FB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29" y="3090157"/>
            <a:ext cx="2256206" cy="20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6BAACF-0D5A-3407-BEC2-D0CC359F6EDE}"/>
              </a:ext>
            </a:extLst>
          </p:cNvPr>
          <p:cNvSpPr txBox="1"/>
          <p:nvPr/>
        </p:nvSpPr>
        <p:spPr>
          <a:xfrm>
            <a:off x="9568460" y="4479482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先进先出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后进后出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303678-7E96-BD34-A4B2-AFD9ED29C7E0}"/>
              </a:ext>
            </a:extLst>
          </p:cNvPr>
          <p:cNvSpPr/>
          <p:nvPr/>
        </p:nvSpPr>
        <p:spPr>
          <a:xfrm>
            <a:off x="9273625" y="4910923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2DCFBD-155A-DC44-0B80-EA5650FEAB0E}"/>
              </a:ext>
            </a:extLst>
          </p:cNvPr>
          <p:cNvSpPr/>
          <p:nvPr/>
        </p:nvSpPr>
        <p:spPr>
          <a:xfrm>
            <a:off x="9273625" y="4256606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81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 animBg="1"/>
      <p:bldP spid="36" grpId="1" animBg="1"/>
      <p:bldP spid="37" grpId="0" animBg="1"/>
      <p:bldP spid="37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5C1E8-71BB-F921-DAF7-7E1B3155E8A5}"/>
              </a:ext>
            </a:extLst>
          </p:cNvPr>
          <p:cNvGrpSpPr>
            <a:grpSpLocks/>
          </p:cNvGrpSpPr>
          <p:nvPr/>
        </p:nvGrpSpPr>
        <p:grpSpPr bwMode="auto">
          <a:xfrm>
            <a:off x="2078080" y="2686580"/>
            <a:ext cx="2135716" cy="3166533"/>
            <a:chOff x="5508104" y="2427734"/>
            <a:chExt cx="1800200" cy="2376264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434FBA-F94D-B05D-57AF-E85E9298CBB4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5FD87E-5420-3C7D-13D9-6E2FE5F85A60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3567DC8-50C7-D5DE-D885-130CC2EAD3BD}"/>
                </a:ext>
              </a:extLst>
            </p:cNvPr>
            <p:cNvCxnSpPr/>
            <p:nvPr/>
          </p:nvCxnSpPr>
          <p:spPr>
            <a:xfrm>
              <a:off x="5508104" y="4803998"/>
              <a:ext cx="18002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42836F6-6225-A328-37CC-CB199FAFE763}"/>
              </a:ext>
            </a:extLst>
          </p:cNvPr>
          <p:cNvSpPr/>
          <p:nvPr/>
        </p:nvSpPr>
        <p:spPr>
          <a:xfrm>
            <a:off x="2241206" y="5187368"/>
            <a:ext cx="1809464" cy="4804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1A5C571-96C7-6404-40EB-4C418EEAB357}"/>
              </a:ext>
            </a:extLst>
          </p:cNvPr>
          <p:cNvSpPr txBox="1"/>
          <p:nvPr/>
        </p:nvSpPr>
        <p:spPr>
          <a:xfrm>
            <a:off x="2078080" y="1919253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A12EA11-645E-2534-CC52-285F0EA69602}"/>
              </a:ext>
            </a:extLst>
          </p:cNvPr>
          <p:cNvSpPr txBox="1"/>
          <p:nvPr/>
        </p:nvSpPr>
        <p:spPr>
          <a:xfrm>
            <a:off x="2078080" y="6101724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一端封闭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D693824-7B1C-9E54-822D-2F935CA4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1919253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栈顶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A19152C-6D68-612D-4872-63A960B8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163" y="6124101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栈底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CFEE3E1-9D7F-3867-97B1-B6F65F1D9925}"/>
              </a:ext>
            </a:extLst>
          </p:cNvPr>
          <p:cNvSpPr/>
          <p:nvPr/>
        </p:nvSpPr>
        <p:spPr>
          <a:xfrm>
            <a:off x="1084191" y="2761861"/>
            <a:ext cx="289248" cy="3045684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C76458-6F52-BEAF-CE44-2E56BCD058DD}"/>
              </a:ext>
            </a:extLst>
          </p:cNvPr>
          <p:cNvSpPr/>
          <p:nvPr/>
        </p:nvSpPr>
        <p:spPr>
          <a:xfrm>
            <a:off x="471236" y="5887472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进栈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压栈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78B55301-91F0-886D-4812-14D115BD0895}"/>
              </a:ext>
            </a:extLst>
          </p:cNvPr>
          <p:cNvSpPr/>
          <p:nvPr/>
        </p:nvSpPr>
        <p:spPr>
          <a:xfrm>
            <a:off x="5008539" y="3192096"/>
            <a:ext cx="251925" cy="3120965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FF1C21-6207-206A-363B-655818C86259}"/>
              </a:ext>
            </a:extLst>
          </p:cNvPr>
          <p:cNvSpPr/>
          <p:nvPr/>
        </p:nvSpPr>
        <p:spPr>
          <a:xfrm>
            <a:off x="4376923" y="2577870"/>
            <a:ext cx="1515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出栈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\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弹栈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34A1B0-494F-15B7-2986-EEAF7D92B72B}"/>
              </a:ext>
            </a:extLst>
          </p:cNvPr>
          <p:cNvSpPr txBox="1"/>
          <p:nvPr/>
        </p:nvSpPr>
        <p:spPr>
          <a:xfrm>
            <a:off x="2543850" y="3454789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后进先出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先进后出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CBAB89-DE64-2865-51F3-DCD78077AED5}"/>
              </a:ext>
            </a:extLst>
          </p:cNvPr>
          <p:cNvCxnSpPr>
            <a:cxnSpLocks/>
          </p:cNvCxnSpPr>
          <p:nvPr/>
        </p:nvCxnSpPr>
        <p:spPr>
          <a:xfrm>
            <a:off x="6184490" y="1571186"/>
            <a:ext cx="0" cy="5041383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CCF735-CFED-45DE-1C1E-138EF6783C58}"/>
              </a:ext>
            </a:extLst>
          </p:cNvPr>
          <p:cNvGrpSpPr>
            <a:grpSpLocks/>
          </p:cNvGrpSpPr>
          <p:nvPr/>
        </p:nvGrpSpPr>
        <p:grpSpPr bwMode="auto">
          <a:xfrm>
            <a:off x="7978204" y="2212201"/>
            <a:ext cx="2135716" cy="3180394"/>
            <a:chOff x="5508104" y="2427734"/>
            <a:chExt cx="1800200" cy="237626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B2A1616-AA8D-04EA-CE84-0F8E0315B1CD}"/>
                </a:ext>
              </a:extLst>
            </p:cNvPr>
            <p:cNvCxnSpPr/>
            <p:nvPr/>
          </p:nvCxnSpPr>
          <p:spPr>
            <a:xfrm>
              <a:off x="55081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60FA2D8-50B4-1F27-B59E-0C72F7DDD287}"/>
                </a:ext>
              </a:extLst>
            </p:cNvPr>
            <p:cNvCxnSpPr/>
            <p:nvPr/>
          </p:nvCxnSpPr>
          <p:spPr>
            <a:xfrm>
              <a:off x="7308304" y="2427734"/>
              <a:ext cx="0" cy="2376264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A6CBC591-C6E1-910B-50DF-43811DF4E5D9}"/>
              </a:ext>
            </a:extLst>
          </p:cNvPr>
          <p:cNvSpPr txBox="1"/>
          <p:nvPr/>
        </p:nvSpPr>
        <p:spPr>
          <a:xfrm>
            <a:off x="7978204" y="1643995"/>
            <a:ext cx="2135716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829D036-4A20-1408-8A4E-21E7275E7FAC}"/>
              </a:ext>
            </a:extLst>
          </p:cNvPr>
          <p:cNvSpPr txBox="1"/>
          <p:nvPr/>
        </p:nvSpPr>
        <p:spPr>
          <a:xfrm>
            <a:off x="7978204" y="5688352"/>
            <a:ext cx="1799167" cy="51084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一端开口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F242F335-A233-0A18-9DBF-325E23F68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3604" y="1643995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后端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527054E-807A-4C59-13C9-3B11A035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3604" y="5679514"/>
            <a:ext cx="1007533" cy="5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F60F63-AFB5-C200-DCDF-8406F3B1FD4B}"/>
              </a:ext>
            </a:extLst>
          </p:cNvPr>
          <p:cNvSpPr/>
          <p:nvPr/>
        </p:nvSpPr>
        <p:spPr>
          <a:xfrm>
            <a:off x="8133006" y="3481781"/>
            <a:ext cx="1809464" cy="4783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143B4F-9C11-0D22-6834-A9BE103DDBEF}"/>
              </a:ext>
            </a:extLst>
          </p:cNvPr>
          <p:cNvSpPr/>
          <p:nvPr/>
        </p:nvSpPr>
        <p:spPr>
          <a:xfrm>
            <a:off x="8141330" y="2799293"/>
            <a:ext cx="1809464" cy="48048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20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E672BD2-E047-2A53-DDF9-8BBEEF6ABD4E}"/>
              </a:ext>
            </a:extLst>
          </p:cNvPr>
          <p:cNvSpPr/>
          <p:nvPr/>
        </p:nvSpPr>
        <p:spPr>
          <a:xfrm>
            <a:off x="10281137" y="1528736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966C71-220B-C1EE-B74A-2AF6195E799C}"/>
              </a:ext>
            </a:extLst>
          </p:cNvPr>
          <p:cNvSpPr/>
          <p:nvPr/>
        </p:nvSpPr>
        <p:spPr>
          <a:xfrm>
            <a:off x="9888062" y="1122563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入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AE4DA22E-B1A8-4BF3-71C4-DEABDD589616}"/>
              </a:ext>
            </a:extLst>
          </p:cNvPr>
          <p:cNvSpPr/>
          <p:nvPr/>
        </p:nvSpPr>
        <p:spPr>
          <a:xfrm>
            <a:off x="10281137" y="4951751"/>
            <a:ext cx="315657" cy="1252208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0AD983-4795-FFB6-F033-BAE5F9705793}"/>
              </a:ext>
            </a:extLst>
          </p:cNvPr>
          <p:cNvSpPr/>
          <p:nvPr/>
        </p:nvSpPr>
        <p:spPr>
          <a:xfrm>
            <a:off x="9888062" y="5392595"/>
            <a:ext cx="43954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出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队</a:t>
            </a:r>
            <a:endParaRPr lang="en-US" altLang="zh-CN" sz="2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  <a:p>
            <a:pPr algn="ctr"/>
            <a:r>
              <a:rPr lang="zh-CN" alt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6BAACF-0D5A-3407-BEC2-D0CC359F6EDE}"/>
              </a:ext>
            </a:extLst>
          </p:cNvPr>
          <p:cNvSpPr txBox="1"/>
          <p:nvPr/>
        </p:nvSpPr>
        <p:spPr>
          <a:xfrm>
            <a:off x="8444490" y="4353514"/>
            <a:ext cx="12041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先进先出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阿里巴巴普惠体" panose="00020600040101010101" pitchFamily="18" charset="-122"/>
            </a:endParaRPr>
          </a:p>
          <a:p>
            <a:pPr algn="l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后进后出</a:t>
            </a:r>
          </a:p>
        </p:txBody>
      </p:sp>
    </p:spTree>
    <p:extLst>
      <p:ext uri="{BB962C8B-B14F-4D97-AF65-F5344CB8AC3E}">
        <p14:creationId xmlns:p14="http://schemas.microsoft.com/office/powerpoint/2010/main" val="217094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3EFE099-E524-79FE-DB41-AB8E86C92C66}"/>
              </a:ext>
            </a:extLst>
          </p:cNvPr>
          <p:cNvSpPr/>
          <p:nvPr/>
        </p:nvSpPr>
        <p:spPr>
          <a:xfrm>
            <a:off x="902209" y="3010079"/>
            <a:ext cx="1327807" cy="3872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ArrayList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F047D2-64B2-58C2-7167-FF3AB1330E31}"/>
              </a:ext>
            </a:extLst>
          </p:cNvPr>
          <p:cNvSpPr/>
          <p:nvPr/>
        </p:nvSpPr>
        <p:spPr>
          <a:xfrm>
            <a:off x="2516078" y="3010079"/>
            <a:ext cx="1327807" cy="387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LinkedList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430369-D657-8A57-5C4B-A51278C7010C}"/>
              </a:ext>
            </a:extLst>
          </p:cNvPr>
          <p:cNvSpPr/>
          <p:nvPr/>
        </p:nvSpPr>
        <p:spPr>
          <a:xfrm>
            <a:off x="902209" y="5105352"/>
            <a:ext cx="1327807" cy="3872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48CA7F1-FEF3-5EF4-4429-11ECDE05085E}"/>
              </a:ext>
            </a:extLst>
          </p:cNvPr>
          <p:cNvSpPr/>
          <p:nvPr/>
        </p:nvSpPr>
        <p:spPr>
          <a:xfrm>
            <a:off x="2516078" y="5105352"/>
            <a:ext cx="1327807" cy="3872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2E02C9C-0B1A-BA2A-D1D2-50D4414889FB}"/>
              </a:ext>
            </a:extLst>
          </p:cNvPr>
          <p:cNvSpPr/>
          <p:nvPr/>
        </p:nvSpPr>
        <p:spPr>
          <a:xfrm>
            <a:off x="4173455" y="5105352"/>
            <a:ext cx="1622875" cy="38724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LinkedHashSet</a:t>
            </a:r>
            <a:endParaRPr lang="zh-CN" altLang="en-US" sz="16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4CEFB46-6D05-E1FE-839D-7921DFE30A6C}"/>
              </a:ext>
            </a:extLst>
          </p:cNvPr>
          <p:cNvSpPr/>
          <p:nvPr/>
        </p:nvSpPr>
        <p:spPr>
          <a:xfrm>
            <a:off x="385743" y="1186766"/>
            <a:ext cx="7806536" cy="5262465"/>
          </a:xfrm>
          <a:custGeom>
            <a:avLst/>
            <a:gdLst>
              <a:gd name="connsiteX0" fmla="*/ 0 w 7806536"/>
              <a:gd name="connsiteY0" fmla="*/ 877095 h 5262465"/>
              <a:gd name="connsiteX1" fmla="*/ 877095 w 7806536"/>
              <a:gd name="connsiteY1" fmla="*/ 0 h 5262465"/>
              <a:gd name="connsiteX2" fmla="*/ 1670625 w 7806536"/>
              <a:gd name="connsiteY2" fmla="*/ 0 h 5262465"/>
              <a:gd name="connsiteX3" fmla="*/ 2282584 w 7806536"/>
              <a:gd name="connsiteY3" fmla="*/ 0 h 5262465"/>
              <a:gd name="connsiteX4" fmla="*/ 2834020 w 7806536"/>
              <a:gd name="connsiteY4" fmla="*/ 0 h 5262465"/>
              <a:gd name="connsiteX5" fmla="*/ 3567027 w 7806536"/>
              <a:gd name="connsiteY5" fmla="*/ 0 h 5262465"/>
              <a:gd name="connsiteX6" fmla="*/ 4178986 w 7806536"/>
              <a:gd name="connsiteY6" fmla="*/ 0 h 5262465"/>
              <a:gd name="connsiteX7" fmla="*/ 4972516 w 7806536"/>
              <a:gd name="connsiteY7" fmla="*/ 0 h 5262465"/>
              <a:gd name="connsiteX8" fmla="*/ 5523952 w 7806536"/>
              <a:gd name="connsiteY8" fmla="*/ 0 h 5262465"/>
              <a:gd name="connsiteX9" fmla="*/ 6317482 w 7806536"/>
              <a:gd name="connsiteY9" fmla="*/ 0 h 5262465"/>
              <a:gd name="connsiteX10" fmla="*/ 6929441 w 7806536"/>
              <a:gd name="connsiteY10" fmla="*/ 0 h 5262465"/>
              <a:gd name="connsiteX11" fmla="*/ 7806536 w 7806536"/>
              <a:gd name="connsiteY11" fmla="*/ 877095 h 5262465"/>
              <a:gd name="connsiteX12" fmla="*/ 7806536 w 7806536"/>
              <a:gd name="connsiteY12" fmla="*/ 1496890 h 5262465"/>
              <a:gd name="connsiteX13" fmla="*/ 7806536 w 7806536"/>
              <a:gd name="connsiteY13" fmla="*/ 2151768 h 5262465"/>
              <a:gd name="connsiteX14" fmla="*/ 7806536 w 7806536"/>
              <a:gd name="connsiteY14" fmla="*/ 2806646 h 5262465"/>
              <a:gd name="connsiteX15" fmla="*/ 7806536 w 7806536"/>
              <a:gd name="connsiteY15" fmla="*/ 3321193 h 5262465"/>
              <a:gd name="connsiteX16" fmla="*/ 7806536 w 7806536"/>
              <a:gd name="connsiteY16" fmla="*/ 4385370 h 5262465"/>
              <a:gd name="connsiteX17" fmla="*/ 6929441 w 7806536"/>
              <a:gd name="connsiteY17" fmla="*/ 5262465 h 5262465"/>
              <a:gd name="connsiteX18" fmla="*/ 6196435 w 7806536"/>
              <a:gd name="connsiteY18" fmla="*/ 5262465 h 5262465"/>
              <a:gd name="connsiteX19" fmla="*/ 5644999 w 7806536"/>
              <a:gd name="connsiteY19" fmla="*/ 5262465 h 5262465"/>
              <a:gd name="connsiteX20" fmla="*/ 4851469 w 7806536"/>
              <a:gd name="connsiteY20" fmla="*/ 5262465 h 5262465"/>
              <a:gd name="connsiteX21" fmla="*/ 4178986 w 7806536"/>
              <a:gd name="connsiteY21" fmla="*/ 5262465 h 5262465"/>
              <a:gd name="connsiteX22" fmla="*/ 3627550 w 7806536"/>
              <a:gd name="connsiteY22" fmla="*/ 5262465 h 5262465"/>
              <a:gd name="connsiteX23" fmla="*/ 2955067 w 7806536"/>
              <a:gd name="connsiteY23" fmla="*/ 5262465 h 5262465"/>
              <a:gd name="connsiteX24" fmla="*/ 2464155 w 7806536"/>
              <a:gd name="connsiteY24" fmla="*/ 5262465 h 5262465"/>
              <a:gd name="connsiteX25" fmla="*/ 1973242 w 7806536"/>
              <a:gd name="connsiteY25" fmla="*/ 5262465 h 5262465"/>
              <a:gd name="connsiteX26" fmla="*/ 877095 w 7806536"/>
              <a:gd name="connsiteY26" fmla="*/ 5262465 h 5262465"/>
              <a:gd name="connsiteX27" fmla="*/ 0 w 7806536"/>
              <a:gd name="connsiteY27" fmla="*/ 4385370 h 5262465"/>
              <a:gd name="connsiteX28" fmla="*/ 0 w 7806536"/>
              <a:gd name="connsiteY28" fmla="*/ 3905906 h 5262465"/>
              <a:gd name="connsiteX29" fmla="*/ 0 w 7806536"/>
              <a:gd name="connsiteY29" fmla="*/ 3286111 h 5262465"/>
              <a:gd name="connsiteX30" fmla="*/ 0 w 7806536"/>
              <a:gd name="connsiteY30" fmla="*/ 2806646 h 5262465"/>
              <a:gd name="connsiteX31" fmla="*/ 0 w 7806536"/>
              <a:gd name="connsiteY31" fmla="*/ 2186851 h 5262465"/>
              <a:gd name="connsiteX32" fmla="*/ 0 w 7806536"/>
              <a:gd name="connsiteY32" fmla="*/ 1672304 h 5262465"/>
              <a:gd name="connsiteX33" fmla="*/ 0 w 7806536"/>
              <a:gd name="connsiteY33" fmla="*/ 877095 h 526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06536" h="5262465" extrusionOk="0">
                <a:moveTo>
                  <a:pt x="0" y="877095"/>
                </a:moveTo>
                <a:cubicBezTo>
                  <a:pt x="-33192" y="372215"/>
                  <a:pt x="334325" y="21905"/>
                  <a:pt x="877095" y="0"/>
                </a:cubicBezTo>
                <a:cubicBezTo>
                  <a:pt x="1061863" y="-38095"/>
                  <a:pt x="1340489" y="10504"/>
                  <a:pt x="1670625" y="0"/>
                </a:cubicBezTo>
                <a:cubicBezTo>
                  <a:pt x="2000761" y="-10504"/>
                  <a:pt x="2014785" y="-11002"/>
                  <a:pt x="2282584" y="0"/>
                </a:cubicBezTo>
                <a:cubicBezTo>
                  <a:pt x="2550383" y="11002"/>
                  <a:pt x="2660480" y="10845"/>
                  <a:pt x="2834020" y="0"/>
                </a:cubicBezTo>
                <a:cubicBezTo>
                  <a:pt x="3007560" y="-10845"/>
                  <a:pt x="3365258" y="5345"/>
                  <a:pt x="3567027" y="0"/>
                </a:cubicBezTo>
                <a:cubicBezTo>
                  <a:pt x="3768796" y="-5345"/>
                  <a:pt x="3922787" y="-28292"/>
                  <a:pt x="4178986" y="0"/>
                </a:cubicBezTo>
                <a:cubicBezTo>
                  <a:pt x="4435185" y="28292"/>
                  <a:pt x="4750818" y="26284"/>
                  <a:pt x="4972516" y="0"/>
                </a:cubicBezTo>
                <a:cubicBezTo>
                  <a:pt x="5194214" y="-26284"/>
                  <a:pt x="5304310" y="15156"/>
                  <a:pt x="5523952" y="0"/>
                </a:cubicBezTo>
                <a:cubicBezTo>
                  <a:pt x="5743594" y="-15156"/>
                  <a:pt x="6027450" y="2606"/>
                  <a:pt x="6317482" y="0"/>
                </a:cubicBezTo>
                <a:cubicBezTo>
                  <a:pt x="6607514" y="-2606"/>
                  <a:pt x="6780207" y="30481"/>
                  <a:pt x="6929441" y="0"/>
                </a:cubicBezTo>
                <a:cubicBezTo>
                  <a:pt x="7322618" y="-5218"/>
                  <a:pt x="7827297" y="335756"/>
                  <a:pt x="7806536" y="877095"/>
                </a:cubicBezTo>
                <a:cubicBezTo>
                  <a:pt x="7830719" y="1012978"/>
                  <a:pt x="7830467" y="1295002"/>
                  <a:pt x="7806536" y="1496890"/>
                </a:cubicBezTo>
                <a:cubicBezTo>
                  <a:pt x="7782605" y="1698778"/>
                  <a:pt x="7792035" y="1965871"/>
                  <a:pt x="7806536" y="2151768"/>
                </a:cubicBezTo>
                <a:cubicBezTo>
                  <a:pt x="7821037" y="2337665"/>
                  <a:pt x="7818652" y="2570921"/>
                  <a:pt x="7806536" y="2806646"/>
                </a:cubicBezTo>
                <a:cubicBezTo>
                  <a:pt x="7794420" y="3042371"/>
                  <a:pt x="7811711" y="3078637"/>
                  <a:pt x="7806536" y="3321193"/>
                </a:cubicBezTo>
                <a:cubicBezTo>
                  <a:pt x="7801361" y="3563749"/>
                  <a:pt x="7799180" y="3909611"/>
                  <a:pt x="7806536" y="4385370"/>
                </a:cubicBezTo>
                <a:cubicBezTo>
                  <a:pt x="7772844" y="4801097"/>
                  <a:pt x="7415549" y="5239440"/>
                  <a:pt x="6929441" y="5262465"/>
                </a:cubicBezTo>
                <a:cubicBezTo>
                  <a:pt x="6664769" y="5277937"/>
                  <a:pt x="6423134" y="5285928"/>
                  <a:pt x="6196435" y="5262465"/>
                </a:cubicBezTo>
                <a:cubicBezTo>
                  <a:pt x="5969736" y="5239002"/>
                  <a:pt x="5866957" y="5270308"/>
                  <a:pt x="5644999" y="5262465"/>
                </a:cubicBezTo>
                <a:cubicBezTo>
                  <a:pt x="5423041" y="5254622"/>
                  <a:pt x="5124348" y="5235171"/>
                  <a:pt x="4851469" y="5262465"/>
                </a:cubicBezTo>
                <a:cubicBezTo>
                  <a:pt x="4578590" y="5289760"/>
                  <a:pt x="4373821" y="5236343"/>
                  <a:pt x="4178986" y="5262465"/>
                </a:cubicBezTo>
                <a:cubicBezTo>
                  <a:pt x="3984151" y="5288587"/>
                  <a:pt x="3764762" y="5262880"/>
                  <a:pt x="3627550" y="5262465"/>
                </a:cubicBezTo>
                <a:cubicBezTo>
                  <a:pt x="3490338" y="5262050"/>
                  <a:pt x="3165279" y="5291123"/>
                  <a:pt x="2955067" y="5262465"/>
                </a:cubicBezTo>
                <a:cubicBezTo>
                  <a:pt x="2744855" y="5233807"/>
                  <a:pt x="2580409" y="5267646"/>
                  <a:pt x="2464155" y="5262465"/>
                </a:cubicBezTo>
                <a:cubicBezTo>
                  <a:pt x="2347901" y="5257284"/>
                  <a:pt x="2118456" y="5252758"/>
                  <a:pt x="1973242" y="5262465"/>
                </a:cubicBezTo>
                <a:cubicBezTo>
                  <a:pt x="1828028" y="5272172"/>
                  <a:pt x="1151615" y="5239441"/>
                  <a:pt x="877095" y="5262465"/>
                </a:cubicBezTo>
                <a:cubicBezTo>
                  <a:pt x="404060" y="5266445"/>
                  <a:pt x="31421" y="4975613"/>
                  <a:pt x="0" y="4385370"/>
                </a:cubicBezTo>
                <a:cubicBezTo>
                  <a:pt x="5768" y="4190872"/>
                  <a:pt x="-18208" y="4007013"/>
                  <a:pt x="0" y="3905906"/>
                </a:cubicBezTo>
                <a:cubicBezTo>
                  <a:pt x="18208" y="3804799"/>
                  <a:pt x="-12945" y="3486428"/>
                  <a:pt x="0" y="3286111"/>
                </a:cubicBezTo>
                <a:cubicBezTo>
                  <a:pt x="12945" y="3085794"/>
                  <a:pt x="-9393" y="2914490"/>
                  <a:pt x="0" y="2806646"/>
                </a:cubicBezTo>
                <a:cubicBezTo>
                  <a:pt x="9393" y="2698803"/>
                  <a:pt x="-1361" y="2411310"/>
                  <a:pt x="0" y="2186851"/>
                </a:cubicBezTo>
                <a:cubicBezTo>
                  <a:pt x="1361" y="1962392"/>
                  <a:pt x="-12314" y="1839115"/>
                  <a:pt x="0" y="1672304"/>
                </a:cubicBezTo>
                <a:cubicBezTo>
                  <a:pt x="12314" y="1505493"/>
                  <a:pt x="15501" y="1166507"/>
                  <a:pt x="0" y="87709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C87DEC-1FD1-48F6-1A29-4C0305A771BC}"/>
              </a:ext>
            </a:extLst>
          </p:cNvPr>
          <p:cNvSpPr/>
          <p:nvPr/>
        </p:nvSpPr>
        <p:spPr>
          <a:xfrm>
            <a:off x="835825" y="1271714"/>
            <a:ext cx="4102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单列集合 </a:t>
            </a:r>
            <a:r>
              <a:rPr lang="en-US" altLang="zh-C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一次添加一个元素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D4795D-9E10-2461-5FED-446FCC159BEF}"/>
              </a:ext>
            </a:extLst>
          </p:cNvPr>
          <p:cNvSpPr/>
          <p:nvPr/>
        </p:nvSpPr>
        <p:spPr>
          <a:xfrm>
            <a:off x="913168" y="1733379"/>
            <a:ext cx="4046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Collection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19AD04-A93B-7801-67FF-FE6F2855F9BF}"/>
              </a:ext>
            </a:extLst>
          </p:cNvPr>
          <p:cNvSpPr/>
          <p:nvPr/>
        </p:nvSpPr>
        <p:spPr>
          <a:xfrm>
            <a:off x="709126" y="2585558"/>
            <a:ext cx="5087204" cy="1586204"/>
          </a:xfrm>
          <a:custGeom>
            <a:avLst/>
            <a:gdLst>
              <a:gd name="connsiteX0" fmla="*/ 0 w 5087204"/>
              <a:gd name="connsiteY0" fmla="*/ 264373 h 1586204"/>
              <a:gd name="connsiteX1" fmla="*/ 264373 w 5087204"/>
              <a:gd name="connsiteY1" fmla="*/ 0 h 1586204"/>
              <a:gd name="connsiteX2" fmla="*/ 1006750 w 5087204"/>
              <a:gd name="connsiteY2" fmla="*/ 0 h 1586204"/>
              <a:gd name="connsiteX3" fmla="*/ 1612374 w 5087204"/>
              <a:gd name="connsiteY3" fmla="*/ 0 h 1586204"/>
              <a:gd name="connsiteX4" fmla="*/ 2172413 w 5087204"/>
              <a:gd name="connsiteY4" fmla="*/ 0 h 1586204"/>
              <a:gd name="connsiteX5" fmla="*/ 2869206 w 5087204"/>
              <a:gd name="connsiteY5" fmla="*/ 0 h 1586204"/>
              <a:gd name="connsiteX6" fmla="*/ 3474830 w 5087204"/>
              <a:gd name="connsiteY6" fmla="*/ 0 h 1586204"/>
              <a:gd name="connsiteX7" fmla="*/ 4217207 w 5087204"/>
              <a:gd name="connsiteY7" fmla="*/ 0 h 1586204"/>
              <a:gd name="connsiteX8" fmla="*/ 4822831 w 5087204"/>
              <a:gd name="connsiteY8" fmla="*/ 0 h 1586204"/>
              <a:gd name="connsiteX9" fmla="*/ 5087204 w 5087204"/>
              <a:gd name="connsiteY9" fmla="*/ 264373 h 1586204"/>
              <a:gd name="connsiteX10" fmla="*/ 5087204 w 5087204"/>
              <a:gd name="connsiteY10" fmla="*/ 771953 h 1586204"/>
              <a:gd name="connsiteX11" fmla="*/ 5087204 w 5087204"/>
              <a:gd name="connsiteY11" fmla="*/ 1321831 h 1586204"/>
              <a:gd name="connsiteX12" fmla="*/ 4822831 w 5087204"/>
              <a:gd name="connsiteY12" fmla="*/ 1586204 h 1586204"/>
              <a:gd name="connsiteX13" fmla="*/ 4171623 w 5087204"/>
              <a:gd name="connsiteY13" fmla="*/ 1586204 h 1586204"/>
              <a:gd name="connsiteX14" fmla="*/ 3611584 w 5087204"/>
              <a:gd name="connsiteY14" fmla="*/ 1586204 h 1586204"/>
              <a:gd name="connsiteX15" fmla="*/ 2960375 w 5087204"/>
              <a:gd name="connsiteY15" fmla="*/ 1586204 h 1586204"/>
              <a:gd name="connsiteX16" fmla="*/ 2217998 w 5087204"/>
              <a:gd name="connsiteY16" fmla="*/ 1586204 h 1586204"/>
              <a:gd name="connsiteX17" fmla="*/ 1566790 w 5087204"/>
              <a:gd name="connsiteY17" fmla="*/ 1586204 h 1586204"/>
              <a:gd name="connsiteX18" fmla="*/ 1052335 w 5087204"/>
              <a:gd name="connsiteY18" fmla="*/ 1586204 h 1586204"/>
              <a:gd name="connsiteX19" fmla="*/ 264373 w 5087204"/>
              <a:gd name="connsiteY19" fmla="*/ 1586204 h 1586204"/>
              <a:gd name="connsiteX20" fmla="*/ 0 w 5087204"/>
              <a:gd name="connsiteY20" fmla="*/ 1321831 h 1586204"/>
              <a:gd name="connsiteX21" fmla="*/ 0 w 5087204"/>
              <a:gd name="connsiteY21" fmla="*/ 803677 h 1586204"/>
              <a:gd name="connsiteX22" fmla="*/ 0 w 5087204"/>
              <a:gd name="connsiteY22" fmla="*/ 264373 h 15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87204" h="1586204" extrusionOk="0">
                <a:moveTo>
                  <a:pt x="0" y="264373"/>
                </a:moveTo>
                <a:cubicBezTo>
                  <a:pt x="-15608" y="108737"/>
                  <a:pt x="109934" y="3164"/>
                  <a:pt x="264373" y="0"/>
                </a:cubicBezTo>
                <a:cubicBezTo>
                  <a:pt x="528455" y="-6249"/>
                  <a:pt x="727034" y="4565"/>
                  <a:pt x="1006750" y="0"/>
                </a:cubicBezTo>
                <a:cubicBezTo>
                  <a:pt x="1286466" y="-4565"/>
                  <a:pt x="1425966" y="13801"/>
                  <a:pt x="1612374" y="0"/>
                </a:cubicBezTo>
                <a:cubicBezTo>
                  <a:pt x="1798782" y="-13801"/>
                  <a:pt x="1997406" y="-9643"/>
                  <a:pt x="2172413" y="0"/>
                </a:cubicBezTo>
                <a:cubicBezTo>
                  <a:pt x="2347420" y="9643"/>
                  <a:pt x="2542628" y="-27196"/>
                  <a:pt x="2869206" y="0"/>
                </a:cubicBezTo>
                <a:cubicBezTo>
                  <a:pt x="3195784" y="27196"/>
                  <a:pt x="3185242" y="-2420"/>
                  <a:pt x="3474830" y="0"/>
                </a:cubicBezTo>
                <a:cubicBezTo>
                  <a:pt x="3764418" y="2420"/>
                  <a:pt x="3852837" y="15953"/>
                  <a:pt x="4217207" y="0"/>
                </a:cubicBezTo>
                <a:cubicBezTo>
                  <a:pt x="4581577" y="-15953"/>
                  <a:pt x="4552169" y="9134"/>
                  <a:pt x="4822831" y="0"/>
                </a:cubicBezTo>
                <a:cubicBezTo>
                  <a:pt x="4959497" y="15455"/>
                  <a:pt x="5080151" y="110184"/>
                  <a:pt x="5087204" y="264373"/>
                </a:cubicBezTo>
                <a:cubicBezTo>
                  <a:pt x="5099580" y="414671"/>
                  <a:pt x="5084629" y="658862"/>
                  <a:pt x="5087204" y="771953"/>
                </a:cubicBezTo>
                <a:cubicBezTo>
                  <a:pt x="5089779" y="885044"/>
                  <a:pt x="5081201" y="1209456"/>
                  <a:pt x="5087204" y="1321831"/>
                </a:cubicBezTo>
                <a:cubicBezTo>
                  <a:pt x="5093375" y="1461742"/>
                  <a:pt x="4972853" y="1583617"/>
                  <a:pt x="4822831" y="1586204"/>
                </a:cubicBezTo>
                <a:cubicBezTo>
                  <a:pt x="4530988" y="1558584"/>
                  <a:pt x="4426089" y="1605126"/>
                  <a:pt x="4171623" y="1586204"/>
                </a:cubicBezTo>
                <a:cubicBezTo>
                  <a:pt x="3917157" y="1567282"/>
                  <a:pt x="3871482" y="1602477"/>
                  <a:pt x="3611584" y="1586204"/>
                </a:cubicBezTo>
                <a:cubicBezTo>
                  <a:pt x="3351686" y="1569931"/>
                  <a:pt x="3163026" y="1575232"/>
                  <a:pt x="2960375" y="1586204"/>
                </a:cubicBezTo>
                <a:cubicBezTo>
                  <a:pt x="2757724" y="1597176"/>
                  <a:pt x="2534367" y="1556190"/>
                  <a:pt x="2217998" y="1586204"/>
                </a:cubicBezTo>
                <a:cubicBezTo>
                  <a:pt x="1901629" y="1616218"/>
                  <a:pt x="1835977" y="1588286"/>
                  <a:pt x="1566790" y="1586204"/>
                </a:cubicBezTo>
                <a:cubicBezTo>
                  <a:pt x="1297603" y="1584122"/>
                  <a:pt x="1204094" y="1566707"/>
                  <a:pt x="1052335" y="1586204"/>
                </a:cubicBezTo>
                <a:cubicBezTo>
                  <a:pt x="900576" y="1605701"/>
                  <a:pt x="460952" y="1590006"/>
                  <a:pt x="264373" y="1586204"/>
                </a:cubicBezTo>
                <a:cubicBezTo>
                  <a:pt x="135133" y="1576257"/>
                  <a:pt x="-2315" y="1471516"/>
                  <a:pt x="0" y="1321831"/>
                </a:cubicBezTo>
                <a:cubicBezTo>
                  <a:pt x="14399" y="1217616"/>
                  <a:pt x="20846" y="924371"/>
                  <a:pt x="0" y="803677"/>
                </a:cubicBezTo>
                <a:cubicBezTo>
                  <a:pt x="-20846" y="682983"/>
                  <a:pt x="-17529" y="504428"/>
                  <a:pt x="0" y="26437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8CCB0FC-3781-EA8A-BD85-71A4EE73B21A}"/>
              </a:ext>
            </a:extLst>
          </p:cNvPr>
          <p:cNvSpPr/>
          <p:nvPr/>
        </p:nvSpPr>
        <p:spPr>
          <a:xfrm>
            <a:off x="709127" y="4506612"/>
            <a:ext cx="7122618" cy="1577348"/>
          </a:xfrm>
          <a:custGeom>
            <a:avLst/>
            <a:gdLst>
              <a:gd name="connsiteX0" fmla="*/ 0 w 7122618"/>
              <a:gd name="connsiteY0" fmla="*/ 262897 h 1577348"/>
              <a:gd name="connsiteX1" fmla="*/ 262897 w 7122618"/>
              <a:gd name="connsiteY1" fmla="*/ 0 h 1577348"/>
              <a:gd name="connsiteX2" fmla="*/ 1054516 w 7122618"/>
              <a:gd name="connsiteY2" fmla="*/ 0 h 1577348"/>
              <a:gd name="connsiteX3" fmla="*/ 1648230 w 7122618"/>
              <a:gd name="connsiteY3" fmla="*/ 0 h 1577348"/>
              <a:gd name="connsiteX4" fmla="*/ 2175976 w 7122618"/>
              <a:gd name="connsiteY4" fmla="*/ 0 h 1577348"/>
              <a:gd name="connsiteX5" fmla="*/ 2901627 w 7122618"/>
              <a:gd name="connsiteY5" fmla="*/ 0 h 1577348"/>
              <a:gd name="connsiteX6" fmla="*/ 3495341 w 7122618"/>
              <a:gd name="connsiteY6" fmla="*/ 0 h 1577348"/>
              <a:gd name="connsiteX7" fmla="*/ 4286960 w 7122618"/>
              <a:gd name="connsiteY7" fmla="*/ 0 h 1577348"/>
              <a:gd name="connsiteX8" fmla="*/ 4814706 w 7122618"/>
              <a:gd name="connsiteY8" fmla="*/ 0 h 1577348"/>
              <a:gd name="connsiteX9" fmla="*/ 5606324 w 7122618"/>
              <a:gd name="connsiteY9" fmla="*/ 0 h 1577348"/>
              <a:gd name="connsiteX10" fmla="*/ 6068102 w 7122618"/>
              <a:gd name="connsiteY10" fmla="*/ 0 h 1577348"/>
              <a:gd name="connsiteX11" fmla="*/ 6859721 w 7122618"/>
              <a:gd name="connsiteY11" fmla="*/ 0 h 1577348"/>
              <a:gd name="connsiteX12" fmla="*/ 7122618 w 7122618"/>
              <a:gd name="connsiteY12" fmla="*/ 262897 h 1577348"/>
              <a:gd name="connsiteX13" fmla="*/ 7122618 w 7122618"/>
              <a:gd name="connsiteY13" fmla="*/ 757127 h 1577348"/>
              <a:gd name="connsiteX14" fmla="*/ 7122618 w 7122618"/>
              <a:gd name="connsiteY14" fmla="*/ 1314451 h 1577348"/>
              <a:gd name="connsiteX15" fmla="*/ 6859721 w 7122618"/>
              <a:gd name="connsiteY15" fmla="*/ 1577348 h 1577348"/>
              <a:gd name="connsiteX16" fmla="*/ 6134070 w 7122618"/>
              <a:gd name="connsiteY16" fmla="*/ 1577348 h 1577348"/>
              <a:gd name="connsiteX17" fmla="*/ 5474388 w 7122618"/>
              <a:gd name="connsiteY17" fmla="*/ 1577348 h 1577348"/>
              <a:gd name="connsiteX18" fmla="*/ 5012610 w 7122618"/>
              <a:gd name="connsiteY18" fmla="*/ 1577348 h 1577348"/>
              <a:gd name="connsiteX19" fmla="*/ 4484864 w 7122618"/>
              <a:gd name="connsiteY19" fmla="*/ 1577348 h 1577348"/>
              <a:gd name="connsiteX20" fmla="*/ 3693245 w 7122618"/>
              <a:gd name="connsiteY20" fmla="*/ 1577348 h 1577348"/>
              <a:gd name="connsiteX21" fmla="*/ 3033563 w 7122618"/>
              <a:gd name="connsiteY21" fmla="*/ 1577348 h 1577348"/>
              <a:gd name="connsiteX22" fmla="*/ 2505817 w 7122618"/>
              <a:gd name="connsiteY22" fmla="*/ 1577348 h 1577348"/>
              <a:gd name="connsiteX23" fmla="*/ 1846135 w 7122618"/>
              <a:gd name="connsiteY23" fmla="*/ 1577348 h 1577348"/>
              <a:gd name="connsiteX24" fmla="*/ 1384357 w 7122618"/>
              <a:gd name="connsiteY24" fmla="*/ 1577348 h 1577348"/>
              <a:gd name="connsiteX25" fmla="*/ 922579 w 7122618"/>
              <a:gd name="connsiteY25" fmla="*/ 1577348 h 1577348"/>
              <a:gd name="connsiteX26" fmla="*/ 262897 w 7122618"/>
              <a:gd name="connsiteY26" fmla="*/ 1577348 h 1577348"/>
              <a:gd name="connsiteX27" fmla="*/ 0 w 7122618"/>
              <a:gd name="connsiteY27" fmla="*/ 1314451 h 1577348"/>
              <a:gd name="connsiteX28" fmla="*/ 0 w 7122618"/>
              <a:gd name="connsiteY28" fmla="*/ 820221 h 1577348"/>
              <a:gd name="connsiteX29" fmla="*/ 0 w 7122618"/>
              <a:gd name="connsiteY29" fmla="*/ 262897 h 157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22618" h="1577348" extrusionOk="0">
                <a:moveTo>
                  <a:pt x="0" y="262897"/>
                </a:moveTo>
                <a:cubicBezTo>
                  <a:pt x="-22580" y="103775"/>
                  <a:pt x="112634" y="1902"/>
                  <a:pt x="262897" y="0"/>
                </a:cubicBezTo>
                <a:cubicBezTo>
                  <a:pt x="491214" y="-8303"/>
                  <a:pt x="836494" y="-37714"/>
                  <a:pt x="1054516" y="0"/>
                </a:cubicBezTo>
                <a:cubicBezTo>
                  <a:pt x="1272538" y="37714"/>
                  <a:pt x="1436082" y="-29270"/>
                  <a:pt x="1648230" y="0"/>
                </a:cubicBezTo>
                <a:cubicBezTo>
                  <a:pt x="1860378" y="29270"/>
                  <a:pt x="1994154" y="-25214"/>
                  <a:pt x="2175976" y="0"/>
                </a:cubicBezTo>
                <a:cubicBezTo>
                  <a:pt x="2357798" y="25214"/>
                  <a:pt x="2738735" y="-19607"/>
                  <a:pt x="2901627" y="0"/>
                </a:cubicBezTo>
                <a:cubicBezTo>
                  <a:pt x="3064519" y="19607"/>
                  <a:pt x="3252248" y="13437"/>
                  <a:pt x="3495341" y="0"/>
                </a:cubicBezTo>
                <a:cubicBezTo>
                  <a:pt x="3738434" y="-13437"/>
                  <a:pt x="4080584" y="15123"/>
                  <a:pt x="4286960" y="0"/>
                </a:cubicBezTo>
                <a:cubicBezTo>
                  <a:pt x="4493336" y="-15123"/>
                  <a:pt x="4622736" y="-20101"/>
                  <a:pt x="4814706" y="0"/>
                </a:cubicBezTo>
                <a:cubicBezTo>
                  <a:pt x="5006676" y="20101"/>
                  <a:pt x="5400866" y="-28257"/>
                  <a:pt x="5606324" y="0"/>
                </a:cubicBezTo>
                <a:cubicBezTo>
                  <a:pt x="5811782" y="28257"/>
                  <a:pt x="5895341" y="2590"/>
                  <a:pt x="6068102" y="0"/>
                </a:cubicBezTo>
                <a:cubicBezTo>
                  <a:pt x="6240863" y="-2590"/>
                  <a:pt x="6603164" y="6435"/>
                  <a:pt x="6859721" y="0"/>
                </a:cubicBezTo>
                <a:cubicBezTo>
                  <a:pt x="7007941" y="4505"/>
                  <a:pt x="7125626" y="148861"/>
                  <a:pt x="7122618" y="262897"/>
                </a:cubicBezTo>
                <a:cubicBezTo>
                  <a:pt x="7112276" y="460651"/>
                  <a:pt x="7124785" y="571497"/>
                  <a:pt x="7122618" y="757127"/>
                </a:cubicBezTo>
                <a:cubicBezTo>
                  <a:pt x="7120452" y="942757"/>
                  <a:pt x="7094788" y="1070359"/>
                  <a:pt x="7122618" y="1314451"/>
                </a:cubicBezTo>
                <a:cubicBezTo>
                  <a:pt x="7102525" y="1462945"/>
                  <a:pt x="6976975" y="1558070"/>
                  <a:pt x="6859721" y="1577348"/>
                </a:cubicBezTo>
                <a:cubicBezTo>
                  <a:pt x="6681987" y="1545561"/>
                  <a:pt x="6466898" y="1586765"/>
                  <a:pt x="6134070" y="1577348"/>
                </a:cubicBezTo>
                <a:cubicBezTo>
                  <a:pt x="5801242" y="1567931"/>
                  <a:pt x="5766288" y="1602504"/>
                  <a:pt x="5474388" y="1577348"/>
                </a:cubicBezTo>
                <a:cubicBezTo>
                  <a:pt x="5182488" y="1552192"/>
                  <a:pt x="5177643" y="1567980"/>
                  <a:pt x="5012610" y="1577348"/>
                </a:cubicBezTo>
                <a:cubicBezTo>
                  <a:pt x="4847577" y="1586716"/>
                  <a:pt x="4631421" y="1559677"/>
                  <a:pt x="4484864" y="1577348"/>
                </a:cubicBezTo>
                <a:cubicBezTo>
                  <a:pt x="4338307" y="1595019"/>
                  <a:pt x="3969383" y="1616456"/>
                  <a:pt x="3693245" y="1577348"/>
                </a:cubicBezTo>
                <a:cubicBezTo>
                  <a:pt x="3417107" y="1538240"/>
                  <a:pt x="3292196" y="1576234"/>
                  <a:pt x="3033563" y="1577348"/>
                </a:cubicBezTo>
                <a:cubicBezTo>
                  <a:pt x="2774930" y="1578462"/>
                  <a:pt x="2708489" y="1553840"/>
                  <a:pt x="2505817" y="1577348"/>
                </a:cubicBezTo>
                <a:cubicBezTo>
                  <a:pt x="2303145" y="1600856"/>
                  <a:pt x="2004023" y="1562898"/>
                  <a:pt x="1846135" y="1577348"/>
                </a:cubicBezTo>
                <a:cubicBezTo>
                  <a:pt x="1688247" y="1591798"/>
                  <a:pt x="1543179" y="1568207"/>
                  <a:pt x="1384357" y="1577348"/>
                </a:cubicBezTo>
                <a:cubicBezTo>
                  <a:pt x="1225535" y="1586489"/>
                  <a:pt x="1052621" y="1581577"/>
                  <a:pt x="922579" y="1577348"/>
                </a:cubicBezTo>
                <a:cubicBezTo>
                  <a:pt x="792537" y="1573119"/>
                  <a:pt x="397909" y="1551269"/>
                  <a:pt x="262897" y="1577348"/>
                </a:cubicBezTo>
                <a:cubicBezTo>
                  <a:pt x="144547" y="1586743"/>
                  <a:pt x="1305" y="1464039"/>
                  <a:pt x="0" y="1314451"/>
                </a:cubicBezTo>
                <a:cubicBezTo>
                  <a:pt x="2141" y="1192852"/>
                  <a:pt x="1207" y="966640"/>
                  <a:pt x="0" y="820221"/>
                </a:cubicBezTo>
                <a:cubicBezTo>
                  <a:pt x="-1207" y="673802"/>
                  <a:pt x="26101" y="398183"/>
                  <a:pt x="0" y="2628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44B5948-069A-6AF0-F980-D0D054B6CCE1}"/>
              </a:ext>
            </a:extLst>
          </p:cNvPr>
          <p:cNvSpPr/>
          <p:nvPr/>
        </p:nvSpPr>
        <p:spPr>
          <a:xfrm>
            <a:off x="835825" y="5939621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altLang="zh-C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18B0AF-AAB7-566C-F25B-F50CE483DB0D}"/>
              </a:ext>
            </a:extLst>
          </p:cNvPr>
          <p:cNvSpPr/>
          <p:nvPr/>
        </p:nvSpPr>
        <p:spPr>
          <a:xfrm>
            <a:off x="3921228" y="2725246"/>
            <a:ext cx="12041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List </a:t>
            </a:r>
            <a:r>
              <a:rPr lang="zh-CN" altLang="en-US" sz="1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接口</a:t>
            </a:r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en-US" altLang="zh-CN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endParaRPr lang="zh-CN" altLang="en-US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4E3E-44A7-3155-3863-A7389BA83B3D}"/>
              </a:ext>
            </a:extLst>
          </p:cNvPr>
          <p:cNvSpPr txBox="1"/>
          <p:nvPr/>
        </p:nvSpPr>
        <p:spPr>
          <a:xfrm>
            <a:off x="3921228" y="3196245"/>
            <a:ext cx="202540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存取有序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有索引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可以存储重复的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A5614C-CFCF-CDDC-3B59-71725C906474}"/>
              </a:ext>
            </a:extLst>
          </p:cNvPr>
          <p:cNvSpPr/>
          <p:nvPr/>
        </p:nvSpPr>
        <p:spPr>
          <a:xfrm>
            <a:off x="6055638" y="4602129"/>
            <a:ext cx="104708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Set </a:t>
            </a:r>
            <a:r>
              <a:rPr lang="zh-CN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nsolas" panose="020B0609020204030204" pitchFamily="49" charset="0"/>
              </a:rPr>
              <a:t>接口</a:t>
            </a:r>
            <a:endParaRPr lang="zh-CN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322994-19D1-AB52-24DF-028074299CCA}"/>
              </a:ext>
            </a:extLst>
          </p:cNvPr>
          <p:cNvSpPr txBox="1"/>
          <p:nvPr/>
        </p:nvSpPr>
        <p:spPr>
          <a:xfrm>
            <a:off x="5946634" y="5065072"/>
            <a:ext cx="202540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存取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无</a:t>
            </a:r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序</a:t>
            </a:r>
          </a:p>
          <a:p>
            <a:pPr algn="l"/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没有</a:t>
            </a:r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索引</a:t>
            </a:r>
          </a:p>
          <a:p>
            <a:pPr algn="l"/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  <a:cs typeface="阿里巴巴普惠体" panose="00020600040101010101" pitchFamily="18" charset="-122"/>
              </a:rPr>
              <a:t>不可以存储重复的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5799708-8FC5-DD3F-F099-7F5C266A91E2}"/>
              </a:ext>
            </a:extLst>
          </p:cNvPr>
          <p:cNvSpPr/>
          <p:nvPr/>
        </p:nvSpPr>
        <p:spPr>
          <a:xfrm>
            <a:off x="9265147" y="3010079"/>
            <a:ext cx="1491612" cy="53045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TreeMap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CD1BA7-B731-4464-D659-4430CA4BC41F}"/>
              </a:ext>
            </a:extLst>
          </p:cNvPr>
          <p:cNvSpPr/>
          <p:nvPr/>
        </p:nvSpPr>
        <p:spPr>
          <a:xfrm>
            <a:off x="9265147" y="4207037"/>
            <a:ext cx="1491612" cy="53045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HashMap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AC4E52D-F6F9-20B7-B02C-96A47273826A}"/>
              </a:ext>
            </a:extLst>
          </p:cNvPr>
          <p:cNvSpPr/>
          <p:nvPr/>
        </p:nvSpPr>
        <p:spPr>
          <a:xfrm>
            <a:off x="9190659" y="5376516"/>
            <a:ext cx="1823080" cy="53045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LinkedHashMap</a:t>
            </a:r>
            <a:endParaRPr lang="zh-CN" altLang="en-US" sz="2000" dirty="0">
              <a:latin typeface="杨任东竹石体-Bold" panose="02000000000000000000" pitchFamily="2" charset="-122"/>
              <a:ea typeface="杨任东竹石体-Bold" panose="02000000000000000000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DFD8D72-4F0D-C966-D201-C019AA366E94}"/>
              </a:ext>
            </a:extLst>
          </p:cNvPr>
          <p:cNvSpPr/>
          <p:nvPr/>
        </p:nvSpPr>
        <p:spPr>
          <a:xfrm>
            <a:off x="8336200" y="1186766"/>
            <a:ext cx="3572698" cy="5381985"/>
          </a:xfrm>
          <a:custGeom>
            <a:avLst/>
            <a:gdLst>
              <a:gd name="connsiteX0" fmla="*/ 0 w 3572698"/>
              <a:gd name="connsiteY0" fmla="*/ 595462 h 5381985"/>
              <a:gd name="connsiteX1" fmla="*/ 595462 w 3572698"/>
              <a:gd name="connsiteY1" fmla="*/ 0 h 5381985"/>
              <a:gd name="connsiteX2" fmla="*/ 1238541 w 3572698"/>
              <a:gd name="connsiteY2" fmla="*/ 0 h 5381985"/>
              <a:gd name="connsiteX3" fmla="*/ 1810167 w 3572698"/>
              <a:gd name="connsiteY3" fmla="*/ 0 h 5381985"/>
              <a:gd name="connsiteX4" fmla="*/ 2357975 w 3572698"/>
              <a:gd name="connsiteY4" fmla="*/ 0 h 5381985"/>
              <a:gd name="connsiteX5" fmla="*/ 2977236 w 3572698"/>
              <a:gd name="connsiteY5" fmla="*/ 0 h 5381985"/>
              <a:gd name="connsiteX6" fmla="*/ 3572698 w 3572698"/>
              <a:gd name="connsiteY6" fmla="*/ 595462 h 5381985"/>
              <a:gd name="connsiteX7" fmla="*/ 3572698 w 3572698"/>
              <a:gd name="connsiteY7" fmla="*/ 1293972 h 5381985"/>
              <a:gd name="connsiteX8" fmla="*/ 3572698 w 3572698"/>
              <a:gd name="connsiteY8" fmla="*/ 2076304 h 5381985"/>
              <a:gd name="connsiteX9" fmla="*/ 3572698 w 3572698"/>
              <a:gd name="connsiteY9" fmla="*/ 2649082 h 5381985"/>
              <a:gd name="connsiteX10" fmla="*/ 3572698 w 3572698"/>
              <a:gd name="connsiteY10" fmla="*/ 3347592 h 5381985"/>
              <a:gd name="connsiteX11" fmla="*/ 3572698 w 3572698"/>
              <a:gd name="connsiteY11" fmla="*/ 4046102 h 5381985"/>
              <a:gd name="connsiteX12" fmla="*/ 3572698 w 3572698"/>
              <a:gd name="connsiteY12" fmla="*/ 4786523 h 5381985"/>
              <a:gd name="connsiteX13" fmla="*/ 2977236 w 3572698"/>
              <a:gd name="connsiteY13" fmla="*/ 5381985 h 5381985"/>
              <a:gd name="connsiteX14" fmla="*/ 2381793 w 3572698"/>
              <a:gd name="connsiteY14" fmla="*/ 5381985 h 5381985"/>
              <a:gd name="connsiteX15" fmla="*/ 1786349 w 3572698"/>
              <a:gd name="connsiteY15" fmla="*/ 5381985 h 5381985"/>
              <a:gd name="connsiteX16" fmla="*/ 1143270 w 3572698"/>
              <a:gd name="connsiteY16" fmla="*/ 5381985 h 5381985"/>
              <a:gd name="connsiteX17" fmla="*/ 595462 w 3572698"/>
              <a:gd name="connsiteY17" fmla="*/ 5381985 h 5381985"/>
              <a:gd name="connsiteX18" fmla="*/ 0 w 3572698"/>
              <a:gd name="connsiteY18" fmla="*/ 4786523 h 5381985"/>
              <a:gd name="connsiteX19" fmla="*/ 0 w 3572698"/>
              <a:gd name="connsiteY19" fmla="*/ 4171834 h 5381985"/>
              <a:gd name="connsiteX20" fmla="*/ 0 w 3572698"/>
              <a:gd name="connsiteY20" fmla="*/ 3473324 h 5381985"/>
              <a:gd name="connsiteX21" fmla="*/ 0 w 3572698"/>
              <a:gd name="connsiteY21" fmla="*/ 2858635 h 5381985"/>
              <a:gd name="connsiteX22" fmla="*/ 0 w 3572698"/>
              <a:gd name="connsiteY22" fmla="*/ 2160125 h 5381985"/>
              <a:gd name="connsiteX23" fmla="*/ 0 w 3572698"/>
              <a:gd name="connsiteY23" fmla="*/ 1587346 h 5381985"/>
              <a:gd name="connsiteX24" fmla="*/ 0 w 3572698"/>
              <a:gd name="connsiteY24" fmla="*/ 595462 h 538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72698" h="5381985" extrusionOk="0">
                <a:moveTo>
                  <a:pt x="0" y="595462"/>
                </a:moveTo>
                <a:cubicBezTo>
                  <a:pt x="-62866" y="227820"/>
                  <a:pt x="238531" y="10534"/>
                  <a:pt x="595462" y="0"/>
                </a:cubicBezTo>
                <a:cubicBezTo>
                  <a:pt x="882775" y="-30026"/>
                  <a:pt x="957294" y="-29626"/>
                  <a:pt x="1238541" y="0"/>
                </a:cubicBezTo>
                <a:cubicBezTo>
                  <a:pt x="1519788" y="29626"/>
                  <a:pt x="1692490" y="-26544"/>
                  <a:pt x="1810167" y="0"/>
                </a:cubicBezTo>
                <a:cubicBezTo>
                  <a:pt x="1927844" y="26544"/>
                  <a:pt x="2091563" y="-7694"/>
                  <a:pt x="2357975" y="0"/>
                </a:cubicBezTo>
                <a:cubicBezTo>
                  <a:pt x="2624387" y="7694"/>
                  <a:pt x="2742884" y="2125"/>
                  <a:pt x="2977236" y="0"/>
                </a:cubicBezTo>
                <a:cubicBezTo>
                  <a:pt x="3312542" y="-13256"/>
                  <a:pt x="3561749" y="264920"/>
                  <a:pt x="3572698" y="595462"/>
                </a:cubicBezTo>
                <a:cubicBezTo>
                  <a:pt x="3576082" y="894213"/>
                  <a:pt x="3548758" y="1131890"/>
                  <a:pt x="3572698" y="1293972"/>
                </a:cubicBezTo>
                <a:cubicBezTo>
                  <a:pt x="3596639" y="1456054"/>
                  <a:pt x="3561724" y="1908347"/>
                  <a:pt x="3572698" y="2076304"/>
                </a:cubicBezTo>
                <a:cubicBezTo>
                  <a:pt x="3583672" y="2244261"/>
                  <a:pt x="3577122" y="2384621"/>
                  <a:pt x="3572698" y="2649082"/>
                </a:cubicBezTo>
                <a:cubicBezTo>
                  <a:pt x="3568274" y="2913543"/>
                  <a:pt x="3587699" y="3164550"/>
                  <a:pt x="3572698" y="3347592"/>
                </a:cubicBezTo>
                <a:cubicBezTo>
                  <a:pt x="3557698" y="3530634"/>
                  <a:pt x="3577746" y="3887095"/>
                  <a:pt x="3572698" y="4046102"/>
                </a:cubicBezTo>
                <a:cubicBezTo>
                  <a:pt x="3567651" y="4205109"/>
                  <a:pt x="3573370" y="4421555"/>
                  <a:pt x="3572698" y="4786523"/>
                </a:cubicBezTo>
                <a:cubicBezTo>
                  <a:pt x="3615001" y="5167206"/>
                  <a:pt x="3342937" y="5349733"/>
                  <a:pt x="2977236" y="5381985"/>
                </a:cubicBezTo>
                <a:cubicBezTo>
                  <a:pt x="2741032" y="5377966"/>
                  <a:pt x="2540494" y="5368616"/>
                  <a:pt x="2381793" y="5381985"/>
                </a:cubicBezTo>
                <a:cubicBezTo>
                  <a:pt x="2223092" y="5395354"/>
                  <a:pt x="1957219" y="5394336"/>
                  <a:pt x="1786349" y="5381985"/>
                </a:cubicBezTo>
                <a:cubicBezTo>
                  <a:pt x="1615479" y="5369634"/>
                  <a:pt x="1310198" y="5368162"/>
                  <a:pt x="1143270" y="5381985"/>
                </a:cubicBezTo>
                <a:cubicBezTo>
                  <a:pt x="976342" y="5395808"/>
                  <a:pt x="743715" y="5365588"/>
                  <a:pt x="595462" y="5381985"/>
                </a:cubicBezTo>
                <a:cubicBezTo>
                  <a:pt x="248430" y="5414468"/>
                  <a:pt x="22512" y="5132116"/>
                  <a:pt x="0" y="4786523"/>
                </a:cubicBezTo>
                <a:cubicBezTo>
                  <a:pt x="-19748" y="4534801"/>
                  <a:pt x="26873" y="4443154"/>
                  <a:pt x="0" y="4171834"/>
                </a:cubicBezTo>
                <a:cubicBezTo>
                  <a:pt x="-26873" y="3900514"/>
                  <a:pt x="-22344" y="3782403"/>
                  <a:pt x="0" y="3473324"/>
                </a:cubicBezTo>
                <a:cubicBezTo>
                  <a:pt x="22344" y="3164245"/>
                  <a:pt x="-16686" y="3162249"/>
                  <a:pt x="0" y="2858635"/>
                </a:cubicBezTo>
                <a:cubicBezTo>
                  <a:pt x="16686" y="2555021"/>
                  <a:pt x="-11225" y="2479578"/>
                  <a:pt x="0" y="2160125"/>
                </a:cubicBezTo>
                <a:cubicBezTo>
                  <a:pt x="11225" y="1840672"/>
                  <a:pt x="-10672" y="1865335"/>
                  <a:pt x="0" y="1587346"/>
                </a:cubicBezTo>
                <a:cubicBezTo>
                  <a:pt x="10672" y="1309357"/>
                  <a:pt x="6260" y="983270"/>
                  <a:pt x="0" y="59546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203962-DC4B-548D-EC6F-E894E5C2E544}"/>
              </a:ext>
            </a:extLst>
          </p:cNvPr>
          <p:cNvSpPr/>
          <p:nvPr/>
        </p:nvSpPr>
        <p:spPr>
          <a:xfrm>
            <a:off x="8459303" y="1406069"/>
            <a:ext cx="41466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列集合 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一次添加两个元素</a:t>
            </a:r>
            <a:endParaRPr lang="zh-CN" alt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8AA412-4E7E-CBFB-7DF0-46CA81A0A05C}"/>
              </a:ext>
            </a:extLst>
          </p:cNvPr>
          <p:cNvSpPr/>
          <p:nvPr/>
        </p:nvSpPr>
        <p:spPr>
          <a:xfrm>
            <a:off x="8742434" y="1857557"/>
            <a:ext cx="27987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Map</a:t>
            </a:r>
            <a:r>
              <a:rPr lang="en-US" altLang="zh-CN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 </a:t>
            </a:r>
            <a:r>
              <a:rPr lang="zh-CN" alt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杨任东竹石体-Bold" panose="02000000000000000000" pitchFamily="2" charset="-122"/>
                <a:ea typeface="杨任东竹石体-Bold" panose="02000000000000000000" pitchFamily="2" charset="-122"/>
              </a:rPr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139999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3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F128F3D-77C6-3986-0ECC-CA7B41D32C51}"/>
              </a:ext>
            </a:extLst>
          </p:cNvPr>
          <p:cNvSpPr txBox="1"/>
          <p:nvPr/>
        </p:nvSpPr>
        <p:spPr>
          <a:xfrm>
            <a:off x="877752" y="1094478"/>
            <a:ext cx="4686300" cy="5728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数据结构（栈、队列）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DA445-64E9-DA0E-34BD-F2D136CF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1" y="1935294"/>
            <a:ext cx="8353621" cy="43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0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81A9DF-A662-011E-AFD4-6DF5FEC2D6B9}"/>
              </a:ext>
            </a:extLst>
          </p:cNvPr>
          <p:cNvSpPr/>
          <p:nvPr/>
        </p:nvSpPr>
        <p:spPr>
          <a:xfrm>
            <a:off x="17332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26158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43811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52638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61464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34985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6064251" cy="768351"/>
            <a:chOff x="3739654" y="1527714"/>
            <a:chExt cx="4548395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D118814-5111-1889-5D48-154EF913F0C6}"/>
                </a:ext>
              </a:extLst>
            </p:cNvPr>
            <p:cNvSpPr/>
            <p:nvPr/>
          </p:nvSpPr>
          <p:spPr>
            <a:xfrm>
              <a:off x="7711760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6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7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3" grpId="0" animBg="1"/>
      <p:bldP spid="4" grpId="0" animBg="1"/>
      <p:bldP spid="6" grpId="0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B8C3952-2DFA-6538-5A69-F9AE41E4C244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81A9DF-A662-011E-AFD4-6DF5FEC2D6B9}"/>
              </a:ext>
            </a:extLst>
          </p:cNvPr>
          <p:cNvSpPr/>
          <p:nvPr/>
        </p:nvSpPr>
        <p:spPr>
          <a:xfrm>
            <a:off x="17332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26158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43811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52638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61464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34985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6064251" cy="768351"/>
            <a:chOff x="3739654" y="1527714"/>
            <a:chExt cx="4548395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D118814-5111-1889-5D48-154EF913F0C6}"/>
                </a:ext>
              </a:extLst>
            </p:cNvPr>
            <p:cNvSpPr/>
            <p:nvPr/>
          </p:nvSpPr>
          <p:spPr>
            <a:xfrm>
              <a:off x="7711760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6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9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26158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43811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52638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61464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349853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6064251" cy="768351"/>
            <a:chOff x="3739654" y="1527714"/>
            <a:chExt cx="4548395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D118814-5111-1889-5D48-154EF913F0C6}"/>
                </a:ext>
              </a:extLst>
            </p:cNvPr>
            <p:cNvSpPr/>
            <p:nvPr/>
          </p:nvSpPr>
          <p:spPr>
            <a:xfrm>
              <a:off x="7711760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6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BE4111FD-B7C9-AD65-4A5B-572C9E4CF441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1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1758631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3512616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4395267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5277916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2666682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5181600" cy="768351"/>
            <a:chOff x="3739654" y="1527714"/>
            <a:chExt cx="3886377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0F8241B8-0EF4-4913-D534-EA033490DD7C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91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1758631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3512616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4395267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5277916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2666682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5181600" cy="768351"/>
            <a:chOff x="3739654" y="1527714"/>
            <a:chExt cx="3886377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72A710D1-1AF0-AEE5-4CBD-72F262D45499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B6D294-8EF8-9C2F-F00D-0B2ADCF0936D}"/>
              </a:ext>
            </a:extLst>
          </p:cNvPr>
          <p:cNvSpPr/>
          <p:nvPr/>
        </p:nvSpPr>
        <p:spPr>
          <a:xfrm>
            <a:off x="1679415" y="5006211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2647950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4401935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5284586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6167235" y="2592620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3556001" y="2592620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5181600" cy="768351"/>
            <a:chOff x="3739654" y="1527714"/>
            <a:chExt cx="3886377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72A710D1-1AF0-AEE5-4CBD-72F262D45499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B6D294-8EF8-9C2F-F00D-0B2ADCF0936D}"/>
              </a:ext>
            </a:extLst>
          </p:cNvPr>
          <p:cNvSpPr/>
          <p:nvPr/>
        </p:nvSpPr>
        <p:spPr>
          <a:xfrm>
            <a:off x="1679415" y="5006211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7B5CAA-CF87-566B-5DDE-2B33D886DAFE}"/>
              </a:ext>
            </a:extLst>
          </p:cNvPr>
          <p:cNvSpPr/>
          <p:nvPr/>
        </p:nvSpPr>
        <p:spPr bwMode="auto">
          <a:xfrm>
            <a:off x="6146480" y="1775586"/>
            <a:ext cx="768349" cy="768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4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1002230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CA0F9264-F24A-46E1-7A75-8C02ED09F841}"/>
              </a:ext>
            </a:extLst>
          </p:cNvPr>
          <p:cNvSpPr txBox="1"/>
          <p:nvPr/>
        </p:nvSpPr>
        <p:spPr>
          <a:xfrm>
            <a:off x="710880" y="3711643"/>
            <a:ext cx="10251017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查询速度快：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查询数据通过地址值和索引定位，查询任意数据耗时相同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17FB24-D8AC-7A59-D8B7-6A5470FE1221}"/>
              </a:ext>
            </a:extLst>
          </p:cNvPr>
          <p:cNvSpPr/>
          <p:nvPr/>
        </p:nvSpPr>
        <p:spPr>
          <a:xfrm>
            <a:off x="710880" y="2495254"/>
            <a:ext cx="6337300" cy="9609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BCBEE2-11A9-13ED-2709-B32595A03C5F}"/>
              </a:ext>
            </a:extLst>
          </p:cNvPr>
          <p:cNvSpPr/>
          <p:nvPr/>
        </p:nvSpPr>
        <p:spPr>
          <a:xfrm>
            <a:off x="850580" y="2591561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AE5A80-3D7D-8609-288A-FAEA2E09E784}"/>
              </a:ext>
            </a:extLst>
          </p:cNvPr>
          <p:cNvSpPr/>
          <p:nvPr/>
        </p:nvSpPr>
        <p:spPr>
          <a:xfrm>
            <a:off x="2647950" y="2591561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344BA3-845B-A979-F3F1-A512262774CC}"/>
              </a:ext>
            </a:extLst>
          </p:cNvPr>
          <p:cNvSpPr/>
          <p:nvPr/>
        </p:nvSpPr>
        <p:spPr>
          <a:xfrm>
            <a:off x="4401935" y="2591561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4F3B4-1627-853C-918D-A011BC480E2B}"/>
              </a:ext>
            </a:extLst>
          </p:cNvPr>
          <p:cNvSpPr/>
          <p:nvPr/>
        </p:nvSpPr>
        <p:spPr>
          <a:xfrm>
            <a:off x="5284586" y="2591561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ACE6FC-638E-248A-FE0E-0BE895A915DD}"/>
              </a:ext>
            </a:extLst>
          </p:cNvPr>
          <p:cNvSpPr/>
          <p:nvPr/>
        </p:nvSpPr>
        <p:spPr>
          <a:xfrm>
            <a:off x="6167235" y="2591561"/>
            <a:ext cx="768351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207282-1155-26EC-91D3-5C65FCA22B67}"/>
              </a:ext>
            </a:extLst>
          </p:cNvPr>
          <p:cNvSpPr/>
          <p:nvPr/>
        </p:nvSpPr>
        <p:spPr>
          <a:xfrm>
            <a:off x="3556001" y="2591561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CA6056-1FB9-9D28-6C25-3BDBC07CB9DA}"/>
              </a:ext>
            </a:extLst>
          </p:cNvPr>
          <p:cNvGrpSpPr>
            <a:grpSpLocks/>
          </p:cNvGrpSpPr>
          <p:nvPr/>
        </p:nvGrpSpPr>
        <p:grpSpPr bwMode="auto">
          <a:xfrm>
            <a:off x="850580" y="1775587"/>
            <a:ext cx="5181600" cy="768351"/>
            <a:chOff x="3739654" y="1527714"/>
            <a:chExt cx="3886377" cy="576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EAC9DB-3963-5DAE-2C50-1AB5AC950811}"/>
                </a:ext>
              </a:extLst>
            </p:cNvPr>
            <p:cNvSpPr/>
            <p:nvPr/>
          </p:nvSpPr>
          <p:spPr>
            <a:xfrm>
              <a:off x="3739654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3E192A-60BD-5BAD-AAD1-6CEE2CE1C5F8}"/>
                </a:ext>
              </a:extLst>
            </p:cNvPr>
            <p:cNvSpPr/>
            <p:nvPr/>
          </p:nvSpPr>
          <p:spPr>
            <a:xfrm>
              <a:off x="4401672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07A4DED-0791-99C9-3350-8952AC39AA48}"/>
                </a:ext>
              </a:extLst>
            </p:cNvPr>
            <p:cNvSpPr/>
            <p:nvPr/>
          </p:nvSpPr>
          <p:spPr>
            <a:xfrm>
              <a:off x="5063689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9F466D-4A1A-2C99-6A07-3299BBEC7E5E}"/>
                </a:ext>
              </a:extLst>
            </p:cNvPr>
            <p:cNvSpPr/>
            <p:nvPr/>
          </p:nvSpPr>
          <p:spPr>
            <a:xfrm>
              <a:off x="6387725" y="1527714"/>
              <a:ext cx="5762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31ED3B-1A9A-8BB4-5A11-08AD76565B41}"/>
                </a:ext>
              </a:extLst>
            </p:cNvPr>
            <p:cNvSpPr/>
            <p:nvPr/>
          </p:nvSpPr>
          <p:spPr>
            <a:xfrm>
              <a:off x="7049743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5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711743E-53D1-93BD-8A57-E8C8D71E81BD}"/>
                </a:ext>
              </a:extLst>
            </p:cNvPr>
            <p:cNvSpPr/>
            <p:nvPr/>
          </p:nvSpPr>
          <p:spPr>
            <a:xfrm>
              <a:off x="5725707" y="1527714"/>
              <a:ext cx="576288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72A710D1-1AF0-AEE5-4CBD-72F262D45499}"/>
              </a:ext>
            </a:extLst>
          </p:cNvPr>
          <p:cNvSpPr txBox="1"/>
          <p:nvPr/>
        </p:nvSpPr>
        <p:spPr>
          <a:xfrm>
            <a:off x="710880" y="4222488"/>
            <a:ext cx="10464800" cy="5108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增、删效率低：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新增或删除数据的时候，都有可能大批量的移动数组中其他的元素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B6D294-8EF8-9C2F-F00D-0B2ADCF0936D}"/>
              </a:ext>
            </a:extLst>
          </p:cNvPr>
          <p:cNvSpPr/>
          <p:nvPr/>
        </p:nvSpPr>
        <p:spPr>
          <a:xfrm>
            <a:off x="1733229" y="2591561"/>
            <a:ext cx="768349" cy="7683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7B5CAA-CF87-566B-5DDE-2B33D886DAFE}"/>
              </a:ext>
            </a:extLst>
          </p:cNvPr>
          <p:cNvSpPr/>
          <p:nvPr/>
        </p:nvSpPr>
        <p:spPr bwMode="auto">
          <a:xfrm>
            <a:off x="6146480" y="1775586"/>
            <a:ext cx="768349" cy="768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24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!!!栈2">
            <a:extLst>
              <a:ext uri="{FF2B5EF4-FFF2-40B4-BE49-F238E27FC236}">
                <a16:creationId xmlns:a16="http://schemas.microsoft.com/office/drawing/2014/main" id="{DB35F9D2-4896-E13C-5C76-86BF6B5CD10B}"/>
              </a:ext>
            </a:extLst>
          </p:cNvPr>
          <p:cNvSpPr txBox="1">
            <a:spLocks/>
          </p:cNvSpPr>
          <p:nvPr/>
        </p:nvSpPr>
        <p:spPr>
          <a:xfrm>
            <a:off x="1709870" y="-569393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（数组）</a:t>
            </a: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A98DC7A-5376-6994-18F9-8DAFC0828626}"/>
              </a:ext>
            </a:extLst>
          </p:cNvPr>
          <p:cNvSpPr/>
          <p:nvPr/>
        </p:nvSpPr>
        <p:spPr>
          <a:xfrm>
            <a:off x="3033023" y="4048123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FB9C88-39A4-BBAD-6DB5-4922F5B53A26}"/>
              </a:ext>
            </a:extLst>
          </p:cNvPr>
          <p:cNvSpPr/>
          <p:nvPr/>
        </p:nvSpPr>
        <p:spPr>
          <a:xfrm>
            <a:off x="2937773" y="3950756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D3FF6E-C433-DBDD-B5B3-24D344579D42}"/>
              </a:ext>
            </a:extLst>
          </p:cNvPr>
          <p:cNvSpPr/>
          <p:nvPr/>
        </p:nvSpPr>
        <p:spPr>
          <a:xfrm>
            <a:off x="3896623" y="404812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1AD3CFE9-1248-86DE-915C-E88244F14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273" y="3880907"/>
            <a:ext cx="855133" cy="42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0B6DF9-7050-6A8A-61F4-3A00828C52AA}"/>
              </a:ext>
            </a:extLst>
          </p:cNvPr>
          <p:cNvSpPr/>
          <p:nvPr/>
        </p:nvSpPr>
        <p:spPr>
          <a:xfrm>
            <a:off x="3054215" y="3474507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AF2C6E-2550-793A-2254-4EF7046BCE26}"/>
              </a:ext>
            </a:extLst>
          </p:cNvPr>
          <p:cNvCxnSpPr>
            <a:cxnSpLocks/>
          </p:cNvCxnSpPr>
          <p:nvPr/>
        </p:nvCxnSpPr>
        <p:spPr>
          <a:xfrm flipV="1">
            <a:off x="2543175" y="4431240"/>
            <a:ext cx="777715" cy="927100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">
            <a:extLst>
              <a:ext uri="{FF2B5EF4-FFF2-40B4-BE49-F238E27FC236}">
                <a16:creationId xmlns:a16="http://schemas.microsoft.com/office/drawing/2014/main" id="{848AF5F6-9D3A-5416-EF2E-9A5FCE983F02}"/>
              </a:ext>
            </a:extLst>
          </p:cNvPr>
          <p:cNvSpPr txBox="1"/>
          <p:nvPr/>
        </p:nvSpPr>
        <p:spPr>
          <a:xfrm>
            <a:off x="1231739" y="5256740"/>
            <a:ext cx="2474384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存储具体的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B335E323-C5EF-267A-DC1C-A165262100E4}"/>
              </a:ext>
            </a:extLst>
          </p:cNvPr>
          <p:cNvSpPr txBox="1"/>
          <p:nvPr/>
        </p:nvSpPr>
        <p:spPr>
          <a:xfrm>
            <a:off x="962924" y="2333623"/>
            <a:ext cx="3702049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结点的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存储位置（地址）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EDBDDC9-40D2-61D2-C0DD-E4916690A40E}"/>
              </a:ext>
            </a:extLst>
          </p:cNvPr>
          <p:cNvCxnSpPr>
            <a:cxnSpLocks/>
          </p:cNvCxnSpPr>
          <p:nvPr/>
        </p:nvCxnSpPr>
        <p:spPr>
          <a:xfrm>
            <a:off x="2835141" y="2760728"/>
            <a:ext cx="506941" cy="713780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">
            <a:extLst>
              <a:ext uri="{FF2B5EF4-FFF2-40B4-BE49-F238E27FC236}">
                <a16:creationId xmlns:a16="http://schemas.microsoft.com/office/drawing/2014/main" id="{E81241A0-BD94-9507-3D40-04D7B12ED184}"/>
              </a:ext>
            </a:extLst>
          </p:cNvPr>
          <p:cNvSpPr txBox="1"/>
          <p:nvPr/>
        </p:nvSpPr>
        <p:spPr>
          <a:xfrm>
            <a:off x="4281857" y="5260973"/>
            <a:ext cx="2906183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下一个结点的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EADEFA5-67A3-E42A-3EAE-4F95BBF9D4E5}"/>
              </a:ext>
            </a:extLst>
          </p:cNvPr>
          <p:cNvCxnSpPr/>
          <p:nvPr/>
        </p:nvCxnSpPr>
        <p:spPr>
          <a:xfrm flipH="1" flipV="1">
            <a:off x="4472357" y="4431240"/>
            <a:ext cx="865716" cy="927100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2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38" grpId="0" animBg="1"/>
      <p:bldP spid="40" grpId="0"/>
      <p:bldP spid="42" grpId="0"/>
      <p:bldP spid="4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07398D-56C5-D569-4063-DAA2420F10D1}"/>
              </a:ext>
            </a:extLst>
          </p:cNvPr>
          <p:cNvSpPr/>
          <p:nvPr/>
        </p:nvSpPr>
        <p:spPr>
          <a:xfrm>
            <a:off x="1102600" y="403267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7D09E9-B3F5-CEF9-6FE8-D2D4014F7F33}"/>
              </a:ext>
            </a:extLst>
          </p:cNvPr>
          <p:cNvSpPr/>
          <p:nvPr/>
        </p:nvSpPr>
        <p:spPr>
          <a:xfrm>
            <a:off x="1005233" y="3935306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50FEFD-A12C-0F9F-BED4-EB88496FC180}"/>
              </a:ext>
            </a:extLst>
          </p:cNvPr>
          <p:cNvSpPr/>
          <p:nvPr/>
        </p:nvSpPr>
        <p:spPr>
          <a:xfrm>
            <a:off x="1966199" y="403267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B64990-A703-21DD-821E-C80991F80E6F}"/>
              </a:ext>
            </a:extLst>
          </p:cNvPr>
          <p:cNvSpPr/>
          <p:nvPr/>
        </p:nvSpPr>
        <p:spPr>
          <a:xfrm>
            <a:off x="3830982" y="4041140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A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62D8B2-2E77-F321-E3A8-40D7F4327806}"/>
              </a:ext>
            </a:extLst>
          </p:cNvPr>
          <p:cNvSpPr/>
          <p:nvPr/>
        </p:nvSpPr>
        <p:spPr>
          <a:xfrm>
            <a:off x="3735733" y="3945891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70B9CC-15F4-698C-D50D-7BCB761EEBCA}"/>
              </a:ext>
            </a:extLst>
          </p:cNvPr>
          <p:cNvSpPr/>
          <p:nvPr/>
        </p:nvSpPr>
        <p:spPr>
          <a:xfrm>
            <a:off x="4694582" y="404114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2553E4-7E90-4B29-50AC-593525E694F3}"/>
              </a:ext>
            </a:extLst>
          </p:cNvPr>
          <p:cNvSpPr/>
          <p:nvPr/>
        </p:nvSpPr>
        <p:spPr>
          <a:xfrm>
            <a:off x="3830982" y="3469639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086C731-7322-E0A9-746E-6AB7B52A4BC5}"/>
              </a:ext>
            </a:extLst>
          </p:cNvPr>
          <p:cNvSpPr/>
          <p:nvPr/>
        </p:nvSpPr>
        <p:spPr>
          <a:xfrm>
            <a:off x="6561483" y="403267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C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24B09B-717D-8248-DCCF-38D97D3F6FE2}"/>
              </a:ext>
            </a:extLst>
          </p:cNvPr>
          <p:cNvSpPr/>
          <p:nvPr/>
        </p:nvSpPr>
        <p:spPr>
          <a:xfrm>
            <a:off x="6464116" y="3935307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2D4C50A-8C8A-98CA-3C4B-BA42ED745E82}"/>
              </a:ext>
            </a:extLst>
          </p:cNvPr>
          <p:cNvSpPr/>
          <p:nvPr/>
        </p:nvSpPr>
        <p:spPr>
          <a:xfrm>
            <a:off x="7425082" y="4032673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DFE95C2-1406-43A4-AF48-034C8C67A7AA}"/>
              </a:ext>
            </a:extLst>
          </p:cNvPr>
          <p:cNvSpPr/>
          <p:nvPr/>
        </p:nvSpPr>
        <p:spPr>
          <a:xfrm>
            <a:off x="6561483" y="3459058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6DE9335-7408-9787-1AA7-89A0416DE377}"/>
              </a:ext>
            </a:extLst>
          </p:cNvPr>
          <p:cNvSpPr/>
          <p:nvPr/>
        </p:nvSpPr>
        <p:spPr>
          <a:xfrm>
            <a:off x="9289866" y="4032673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D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2A5FD1-0017-625E-4C6E-F92B33AD0CC9}"/>
              </a:ext>
            </a:extLst>
          </p:cNvPr>
          <p:cNvSpPr/>
          <p:nvPr/>
        </p:nvSpPr>
        <p:spPr>
          <a:xfrm>
            <a:off x="9194615" y="3935307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48E88CB-7497-6A35-4F8C-A8901C69E859}"/>
              </a:ext>
            </a:extLst>
          </p:cNvPr>
          <p:cNvSpPr/>
          <p:nvPr/>
        </p:nvSpPr>
        <p:spPr>
          <a:xfrm>
            <a:off x="10153466" y="403267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D3E6CC-3F6A-49E2-0687-C2B1731E6D30}"/>
              </a:ext>
            </a:extLst>
          </p:cNvPr>
          <p:cNvSpPr/>
          <p:nvPr/>
        </p:nvSpPr>
        <p:spPr>
          <a:xfrm>
            <a:off x="9289866" y="3459058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A8C51852-3313-FBB0-22F3-C0AC53864BED}"/>
              </a:ext>
            </a:extLst>
          </p:cNvPr>
          <p:cNvSpPr txBox="1"/>
          <p:nvPr/>
        </p:nvSpPr>
        <p:spPr>
          <a:xfrm>
            <a:off x="1868834" y="4840651"/>
            <a:ext cx="2023988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添加一个数据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6F05328-E6A9-A141-4C16-1AA55B8A6004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2734548" y="4225290"/>
            <a:ext cx="1001184" cy="6349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5C7CDD8-7522-98EB-6DE3-72375234876E}"/>
              </a:ext>
            </a:extLst>
          </p:cNvPr>
          <p:cNvSpPr/>
          <p:nvPr/>
        </p:nvSpPr>
        <p:spPr>
          <a:xfrm>
            <a:off x="1966199" y="403267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AF0C061D-958D-ED55-1ECB-49897310C399}"/>
              </a:ext>
            </a:extLst>
          </p:cNvPr>
          <p:cNvSpPr txBox="1"/>
          <p:nvPr/>
        </p:nvSpPr>
        <p:spPr>
          <a:xfrm>
            <a:off x="1868833" y="5309626"/>
            <a:ext cx="216976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再添加一个数据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69F8E400-B186-E131-B58F-982AE6EBE645}"/>
              </a:ext>
            </a:extLst>
          </p:cNvPr>
          <p:cNvSpPr txBox="1"/>
          <p:nvPr/>
        </p:nvSpPr>
        <p:spPr>
          <a:xfrm>
            <a:off x="1868833" y="5783020"/>
            <a:ext cx="216976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再添加一个数据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21FD7EB-5804-CC7B-45DA-F211907075F3}"/>
              </a:ext>
            </a:extLst>
          </p:cNvPr>
          <p:cNvCxnSpPr/>
          <p:nvPr/>
        </p:nvCxnSpPr>
        <p:spPr>
          <a:xfrm>
            <a:off x="5462933" y="4235873"/>
            <a:ext cx="1001183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DDD09109-0A41-B64A-13E4-64A6FD3707C4}"/>
              </a:ext>
            </a:extLst>
          </p:cNvPr>
          <p:cNvSpPr/>
          <p:nvPr/>
        </p:nvSpPr>
        <p:spPr>
          <a:xfrm>
            <a:off x="4694582" y="404114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46C6B4-C8F7-5530-8017-52E0DF73BED9}"/>
              </a:ext>
            </a:extLst>
          </p:cNvPr>
          <p:cNvSpPr/>
          <p:nvPr/>
        </p:nvSpPr>
        <p:spPr>
          <a:xfrm>
            <a:off x="7425082" y="4032673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CC511AD-6743-BAE7-8CE5-66B7625023D8}"/>
              </a:ext>
            </a:extLst>
          </p:cNvPr>
          <p:cNvCxnSpPr/>
          <p:nvPr/>
        </p:nvCxnSpPr>
        <p:spPr>
          <a:xfrm>
            <a:off x="8191316" y="4218940"/>
            <a:ext cx="1003300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CF3D8F7-9CFE-432B-4D9C-131B34008E81}"/>
              </a:ext>
            </a:extLst>
          </p:cNvPr>
          <p:cNvSpPr txBox="1"/>
          <p:nvPr/>
        </p:nvSpPr>
        <p:spPr>
          <a:xfrm>
            <a:off x="1182413" y="2064140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链表查询慢，无论查询哪个数据都要从头开始找。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937D21-1D83-B056-D2BC-D3680B691F60}"/>
              </a:ext>
            </a:extLst>
          </p:cNvPr>
          <p:cNvSpPr txBox="1"/>
          <p:nvPr/>
        </p:nvSpPr>
        <p:spPr>
          <a:xfrm>
            <a:off x="1210683" y="1607253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链表中的结点是独立的对象，在内存中是不连续的，每个结点包含数据值和下一个结点的地址。</a:t>
            </a:r>
          </a:p>
        </p:txBody>
      </p:sp>
      <p:sp>
        <p:nvSpPr>
          <p:cNvPr id="59" name="!!!圆角矩形 5">
            <a:extLst>
              <a:ext uri="{FF2B5EF4-FFF2-40B4-BE49-F238E27FC236}">
                <a16:creationId xmlns:a16="http://schemas.microsoft.com/office/drawing/2014/main" id="{DF39E375-F516-CA5F-46AE-325E81DF7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13" y="3138837"/>
            <a:ext cx="1746903" cy="427105"/>
          </a:xfrm>
          <a:prstGeom prst="roundRect">
            <a:avLst>
              <a:gd name="adj" fmla="val 2239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创建一个链表：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EE66AFD-56DA-DE71-EFA2-C1EF5102D8E2}"/>
              </a:ext>
            </a:extLst>
          </p:cNvPr>
          <p:cNvGrpSpPr/>
          <p:nvPr/>
        </p:nvGrpSpPr>
        <p:grpSpPr>
          <a:xfrm>
            <a:off x="4984752" y="4746918"/>
            <a:ext cx="6337300" cy="1680634"/>
            <a:chOff x="4694582" y="4582869"/>
            <a:chExt cx="6337300" cy="168063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D6B5A5B-8B3C-60BE-2542-DE3AFBD0CF77}"/>
                </a:ext>
              </a:extLst>
            </p:cNvPr>
            <p:cNvSpPr/>
            <p:nvPr/>
          </p:nvSpPr>
          <p:spPr>
            <a:xfrm>
              <a:off x="4694582" y="5302536"/>
              <a:ext cx="6337300" cy="9609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A1AA627-D07B-4B96-498E-B273C4CB7C9E}"/>
                </a:ext>
              </a:extLst>
            </p:cNvPr>
            <p:cNvSpPr/>
            <p:nvPr/>
          </p:nvSpPr>
          <p:spPr>
            <a:xfrm>
              <a:off x="4834282" y="5399902"/>
              <a:ext cx="768351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915F368-5863-97F1-DBD1-BB299F495CE7}"/>
                </a:ext>
              </a:extLst>
            </p:cNvPr>
            <p:cNvSpPr/>
            <p:nvPr/>
          </p:nvSpPr>
          <p:spPr>
            <a:xfrm>
              <a:off x="5716933" y="5399902"/>
              <a:ext cx="768349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7C0219C-2309-ABA6-D316-33F952E26D95}"/>
                </a:ext>
              </a:extLst>
            </p:cNvPr>
            <p:cNvSpPr/>
            <p:nvPr/>
          </p:nvSpPr>
          <p:spPr>
            <a:xfrm>
              <a:off x="6599582" y="5399902"/>
              <a:ext cx="768351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3B69AC0-6305-E990-7CE1-A13799B25B76}"/>
                </a:ext>
              </a:extLst>
            </p:cNvPr>
            <p:cNvSpPr/>
            <p:nvPr/>
          </p:nvSpPr>
          <p:spPr>
            <a:xfrm>
              <a:off x="8364882" y="5399902"/>
              <a:ext cx="768351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40B34C4-9B31-974C-E4B2-0DDD52695A62}"/>
                </a:ext>
              </a:extLst>
            </p:cNvPr>
            <p:cNvSpPr/>
            <p:nvPr/>
          </p:nvSpPr>
          <p:spPr>
            <a:xfrm>
              <a:off x="9247533" y="5399902"/>
              <a:ext cx="768349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A26C8C3-4255-E463-78E4-D2735381DB01}"/>
                </a:ext>
              </a:extLst>
            </p:cNvPr>
            <p:cNvSpPr/>
            <p:nvPr/>
          </p:nvSpPr>
          <p:spPr>
            <a:xfrm>
              <a:off x="10130182" y="5399902"/>
              <a:ext cx="768351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E44BC01-A989-B8EC-607B-E6E9C639042B}"/>
                </a:ext>
              </a:extLst>
            </p:cNvPr>
            <p:cNvSpPr/>
            <p:nvPr/>
          </p:nvSpPr>
          <p:spPr>
            <a:xfrm>
              <a:off x="7482233" y="5399902"/>
              <a:ext cx="768349" cy="76835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</a:t>
              </a:r>
              <a:endParaRPr lang="zh-CN" altLang="en-US" sz="20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5B1F290-6AC7-E7C2-8480-819517D378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4282" y="4582869"/>
              <a:ext cx="6064251" cy="768351"/>
              <a:chOff x="3739654" y="1527714"/>
              <a:chExt cx="4548395" cy="57600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58A6063-A04C-3A87-F67D-9AC548550E27}"/>
                  </a:ext>
                </a:extLst>
              </p:cNvPr>
              <p:cNvSpPr/>
              <p:nvPr/>
            </p:nvSpPr>
            <p:spPr>
              <a:xfrm>
                <a:off x="3739654" y="1527714"/>
                <a:ext cx="576289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0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6142760-E55E-DA9F-9A69-62843D049009}"/>
                  </a:ext>
                </a:extLst>
              </p:cNvPr>
              <p:cNvSpPr/>
              <p:nvPr/>
            </p:nvSpPr>
            <p:spPr>
              <a:xfrm>
                <a:off x="4401672" y="1527714"/>
                <a:ext cx="576288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B8CFCAB-4A32-119B-0860-DC3BF203D09F}"/>
                  </a:ext>
                </a:extLst>
              </p:cNvPr>
              <p:cNvSpPr/>
              <p:nvPr/>
            </p:nvSpPr>
            <p:spPr>
              <a:xfrm>
                <a:off x="5063689" y="1527714"/>
                <a:ext cx="576289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F87A04D-8842-A032-99ED-0FA823A47B0D}"/>
                  </a:ext>
                </a:extLst>
              </p:cNvPr>
              <p:cNvSpPr/>
              <p:nvPr/>
            </p:nvSpPr>
            <p:spPr>
              <a:xfrm>
                <a:off x="6387725" y="1527714"/>
                <a:ext cx="576289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4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6705E4-8939-F911-864D-E6EFC4160152}"/>
                  </a:ext>
                </a:extLst>
              </p:cNvPr>
              <p:cNvSpPr/>
              <p:nvPr/>
            </p:nvSpPr>
            <p:spPr>
              <a:xfrm>
                <a:off x="7049743" y="1527714"/>
                <a:ext cx="576288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5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CFA941E-776E-5FBA-DAA6-6C6FE9DDCB01}"/>
                  </a:ext>
                </a:extLst>
              </p:cNvPr>
              <p:cNvSpPr/>
              <p:nvPr/>
            </p:nvSpPr>
            <p:spPr>
              <a:xfrm>
                <a:off x="7711760" y="1527714"/>
                <a:ext cx="576289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6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89450195-14A9-1E2D-4B3A-6BEFED68E2DA}"/>
                  </a:ext>
                </a:extLst>
              </p:cNvPr>
              <p:cNvSpPr/>
              <p:nvPr/>
            </p:nvSpPr>
            <p:spPr>
              <a:xfrm>
                <a:off x="5725707" y="1527714"/>
                <a:ext cx="576288" cy="57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3</a:t>
                </a:r>
                <a:endParaRPr lang="zh-CN" altLang="en-US" sz="2000" b="1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15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7" dur="7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8" dur="7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32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41" grpId="0" animBg="1"/>
          <p:bldP spid="46" grpId="0"/>
          <p:bldP spid="48" grpId="0" animBg="1"/>
          <p:bldP spid="49" grpId="0"/>
          <p:bldP spid="50" grpId="0"/>
          <p:bldP spid="52" grpId="0" animBg="1"/>
          <p:bldP spid="53" grpId="0" animBg="1"/>
          <p:bldP spid="56" grpId="0"/>
          <p:bldP spid="56" grpId="1"/>
          <p:bldP spid="58" grpId="0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32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41" grpId="0" animBg="1"/>
          <p:bldP spid="46" grpId="0"/>
          <p:bldP spid="48" grpId="0" animBg="1"/>
          <p:bldP spid="49" grpId="0"/>
          <p:bldP spid="50" grpId="0"/>
          <p:bldP spid="52" grpId="0" animBg="1"/>
          <p:bldP spid="53" grpId="0" animBg="1"/>
          <p:bldP spid="56" grpId="0"/>
          <p:bldP spid="56" grpId="1"/>
          <p:bldP spid="58" grpId="0"/>
          <p:bldP spid="59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F3D8F7-9CFE-432B-4D9C-131B34008E81}"/>
              </a:ext>
            </a:extLst>
          </p:cNvPr>
          <p:cNvSpPr txBox="1"/>
          <p:nvPr/>
        </p:nvSpPr>
        <p:spPr>
          <a:xfrm>
            <a:off x="1182413" y="2064140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链表查询慢，无论查询哪个数据都要从头开始找。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186E54-4FE2-817D-F33A-3717780A7089}"/>
              </a:ext>
            </a:extLst>
          </p:cNvPr>
          <p:cNvSpPr txBox="1"/>
          <p:nvPr/>
        </p:nvSpPr>
        <p:spPr>
          <a:xfrm>
            <a:off x="1182413" y="252102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链表增删相对快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090792-B0F7-3298-849E-617F68035EE2}"/>
              </a:ext>
            </a:extLst>
          </p:cNvPr>
          <p:cNvSpPr/>
          <p:nvPr/>
        </p:nvSpPr>
        <p:spPr>
          <a:xfrm>
            <a:off x="6785233" y="5024730"/>
            <a:ext cx="766233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B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896FA6-FE34-6EBB-9005-8A94DBDA3010}"/>
              </a:ext>
            </a:extLst>
          </p:cNvPr>
          <p:cNvSpPr/>
          <p:nvPr/>
        </p:nvSpPr>
        <p:spPr>
          <a:xfrm>
            <a:off x="6687866" y="4929479"/>
            <a:ext cx="1824567" cy="56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68E747F-60B3-F559-1BEB-7C77BA0087E0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F14DD4A-C41D-398A-C8C9-6C9D95AE2343}"/>
              </a:ext>
            </a:extLst>
          </p:cNvPr>
          <p:cNvSpPr/>
          <p:nvPr/>
        </p:nvSpPr>
        <p:spPr>
          <a:xfrm>
            <a:off x="6785233" y="4453230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70" name="TextBox 2">
            <a:extLst>
              <a:ext uri="{FF2B5EF4-FFF2-40B4-BE49-F238E27FC236}">
                <a16:creationId xmlns:a16="http://schemas.microsoft.com/office/drawing/2014/main" id="{AC668971-6628-A502-072B-57F0847C352D}"/>
              </a:ext>
            </a:extLst>
          </p:cNvPr>
          <p:cNvSpPr txBox="1"/>
          <p:nvPr/>
        </p:nvSpPr>
        <p:spPr>
          <a:xfrm>
            <a:off x="1182414" y="5069873"/>
            <a:ext cx="2872318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之间添加一个数据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TextBox 2">
            <a:extLst>
              <a:ext uri="{FF2B5EF4-FFF2-40B4-BE49-F238E27FC236}">
                <a16:creationId xmlns:a16="http://schemas.microsoft.com/office/drawing/2014/main" id="{73E5C9F5-77D1-55AA-6742-163E6A30C1C9}"/>
              </a:ext>
            </a:extLst>
          </p:cNvPr>
          <p:cNvSpPr txBox="1"/>
          <p:nvPr/>
        </p:nvSpPr>
        <p:spPr>
          <a:xfrm>
            <a:off x="1182412" y="5457224"/>
            <a:ext cx="414667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8" name="!!!直接箭头连接符 77">
            <a:extLst>
              <a:ext uri="{FF2B5EF4-FFF2-40B4-BE49-F238E27FC236}">
                <a16:creationId xmlns:a16="http://schemas.microsoft.com/office/drawing/2014/main" id="{53F0CA02-E968-B787-2CB4-659ECD8E1739}"/>
              </a:ext>
            </a:extLst>
          </p:cNvPr>
          <p:cNvCxnSpPr>
            <a:cxnSpLocks/>
            <a:stCxn id="68" idx="0"/>
            <a:endCxn id="91" idx="2"/>
          </p:cNvCxnSpPr>
          <p:nvPr/>
        </p:nvCxnSpPr>
        <p:spPr>
          <a:xfrm flipH="1" flipV="1">
            <a:off x="7376400" y="4030172"/>
            <a:ext cx="656608" cy="994558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C74FE460-2599-C62B-8437-E3F548D4C49C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80" name="TextBox 2">
            <a:extLst>
              <a:ext uri="{FF2B5EF4-FFF2-40B4-BE49-F238E27FC236}">
                <a16:creationId xmlns:a16="http://schemas.microsoft.com/office/drawing/2014/main" id="{9FD21A23-F43D-9C8B-F5D5-DCCF13CFCBC9}"/>
              </a:ext>
            </a:extLst>
          </p:cNvPr>
          <p:cNvSpPr txBox="1"/>
          <p:nvPr/>
        </p:nvSpPr>
        <p:spPr>
          <a:xfrm>
            <a:off x="1182413" y="5810157"/>
            <a:ext cx="395196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 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4777EF6-E5FA-8D54-8B77-4C3F07F7DE88}"/>
              </a:ext>
            </a:extLst>
          </p:cNvPr>
          <p:cNvCxnSpPr>
            <a:cxnSpLocks/>
            <a:stCxn id="101" idx="2"/>
            <a:endCxn id="67" idx="1"/>
          </p:cNvCxnSpPr>
          <p:nvPr/>
        </p:nvCxnSpPr>
        <p:spPr>
          <a:xfrm>
            <a:off x="5078758" y="3949738"/>
            <a:ext cx="1609108" cy="1264433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1ED147AE-C500-64B8-E887-5578E7CBB8F4}"/>
              </a:ext>
            </a:extLst>
          </p:cNvPr>
          <p:cNvSpPr/>
          <p:nvPr/>
        </p:nvSpPr>
        <p:spPr>
          <a:xfrm>
            <a:off x="1102600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425820-BEE4-25D9-96F7-82263740CE6A}"/>
              </a:ext>
            </a:extLst>
          </p:cNvPr>
          <p:cNvSpPr/>
          <p:nvPr/>
        </p:nvSpPr>
        <p:spPr>
          <a:xfrm>
            <a:off x="1005233" y="3458671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C51475-0E4C-8B1B-937E-4894202EC8E7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ACCC02-E65C-02B7-12A5-1E8FD6896E71}"/>
              </a:ext>
            </a:extLst>
          </p:cNvPr>
          <p:cNvSpPr/>
          <p:nvPr/>
        </p:nvSpPr>
        <p:spPr>
          <a:xfrm>
            <a:off x="3830982" y="3564505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A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2DD7926-91B1-DDD4-8848-E15CE89860EA}"/>
              </a:ext>
            </a:extLst>
          </p:cNvPr>
          <p:cNvSpPr/>
          <p:nvPr/>
        </p:nvSpPr>
        <p:spPr>
          <a:xfrm>
            <a:off x="3735733" y="3469256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26335FF-5BA7-CB65-F290-876E438E9340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A0A4916-C147-49DC-6523-AF087BCBAA72}"/>
              </a:ext>
            </a:extLst>
          </p:cNvPr>
          <p:cNvSpPr/>
          <p:nvPr/>
        </p:nvSpPr>
        <p:spPr>
          <a:xfrm>
            <a:off x="3830982" y="2993004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3AD3508-D1A5-A874-77D8-35F78099CEF8}"/>
              </a:ext>
            </a:extLst>
          </p:cNvPr>
          <p:cNvSpPr/>
          <p:nvPr/>
        </p:nvSpPr>
        <p:spPr>
          <a:xfrm>
            <a:off x="6561483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C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20078AB-640C-7532-EAED-947271B6061F}"/>
              </a:ext>
            </a:extLst>
          </p:cNvPr>
          <p:cNvSpPr/>
          <p:nvPr/>
        </p:nvSpPr>
        <p:spPr>
          <a:xfrm>
            <a:off x="6464116" y="3458672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2F51598-9F8E-4234-8283-5656496E7A0D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165F140-9F0B-5AA0-F714-DFCE72F1CF08}"/>
              </a:ext>
            </a:extLst>
          </p:cNvPr>
          <p:cNvSpPr/>
          <p:nvPr/>
        </p:nvSpPr>
        <p:spPr>
          <a:xfrm>
            <a:off x="6561483" y="2982423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86161C8-F254-DB8C-8259-8C1C7B7F3754}"/>
              </a:ext>
            </a:extLst>
          </p:cNvPr>
          <p:cNvSpPr/>
          <p:nvPr/>
        </p:nvSpPr>
        <p:spPr>
          <a:xfrm>
            <a:off x="9289866" y="3556038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D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2DFB3C-ED3A-63D2-855C-257E6DBE58CB}"/>
              </a:ext>
            </a:extLst>
          </p:cNvPr>
          <p:cNvSpPr/>
          <p:nvPr/>
        </p:nvSpPr>
        <p:spPr>
          <a:xfrm>
            <a:off x="9194615" y="3458672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2E7C71-5696-765F-ADCF-811FCBB35380}"/>
              </a:ext>
            </a:extLst>
          </p:cNvPr>
          <p:cNvSpPr/>
          <p:nvPr/>
        </p:nvSpPr>
        <p:spPr>
          <a:xfrm>
            <a:off x="10153466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03B3969-E3AC-DFF0-A9DF-3A990E9DE701}"/>
              </a:ext>
            </a:extLst>
          </p:cNvPr>
          <p:cNvSpPr/>
          <p:nvPr/>
        </p:nvSpPr>
        <p:spPr>
          <a:xfrm>
            <a:off x="9289866" y="2982423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80DB8AB-7AEB-A2D3-9D01-696428E2B3D4}"/>
              </a:ext>
            </a:extLst>
          </p:cNvPr>
          <p:cNvCxnSpPr>
            <a:stCxn id="85" idx="3"/>
            <a:endCxn id="87" idx="1"/>
          </p:cNvCxnSpPr>
          <p:nvPr/>
        </p:nvCxnSpPr>
        <p:spPr>
          <a:xfrm>
            <a:off x="2734548" y="3748655"/>
            <a:ext cx="1001184" cy="6349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09F62A97-8170-63B8-7EEA-10F4320D4F20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F06F620-90B1-37A5-BBBB-10C16D1CE306}"/>
              </a:ext>
            </a:extLst>
          </p:cNvPr>
          <p:cNvCxnSpPr/>
          <p:nvPr/>
        </p:nvCxnSpPr>
        <p:spPr>
          <a:xfrm>
            <a:off x="5462933" y="3759238"/>
            <a:ext cx="1001183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6F114EEF-2676-2E7D-D8D3-FAEBC132B294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D84D38-0D4F-40E2-F633-F7440AB550C2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6B0BC8D-E630-1D43-3062-A35E76C1BAF3}"/>
              </a:ext>
            </a:extLst>
          </p:cNvPr>
          <p:cNvCxnSpPr/>
          <p:nvPr/>
        </p:nvCxnSpPr>
        <p:spPr>
          <a:xfrm>
            <a:off x="8191316" y="3742305"/>
            <a:ext cx="1003300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!!!圆角矩形 5">
            <a:extLst>
              <a:ext uri="{FF2B5EF4-FFF2-40B4-BE49-F238E27FC236}">
                <a16:creationId xmlns:a16="http://schemas.microsoft.com/office/drawing/2014/main" id="{44D72D44-8C82-B0A7-DDDB-F977E9153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06043" y="3138837"/>
            <a:ext cx="1746903" cy="427105"/>
          </a:xfrm>
          <a:prstGeom prst="roundRect">
            <a:avLst>
              <a:gd name="adj" fmla="val 2239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创建一个链表：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9EAF8DF-F680-1AB1-52B0-6E014B8E2365}"/>
              </a:ext>
            </a:extLst>
          </p:cNvPr>
          <p:cNvSpPr txBox="1"/>
          <p:nvPr/>
        </p:nvSpPr>
        <p:spPr>
          <a:xfrm>
            <a:off x="1210683" y="1607253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链表中的结点是独立的对象，在内存中是不连续的，每个结点包含数据值和下一个结点的地址。</a:t>
            </a:r>
          </a:p>
        </p:txBody>
      </p:sp>
    </p:spTree>
    <p:extLst>
      <p:ext uri="{BB962C8B-B14F-4D97-AF65-F5344CB8AC3E}">
        <p14:creationId xmlns:p14="http://schemas.microsoft.com/office/powerpoint/2010/main" val="312797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6" grpId="0" animBg="1"/>
      <p:bldP spid="67" grpId="0" animBg="1"/>
      <p:bldP spid="68" grpId="0" animBg="1"/>
      <p:bldP spid="69" grpId="0" animBg="1"/>
      <p:bldP spid="70" grpId="0"/>
      <p:bldP spid="77" grpId="0"/>
      <p:bldP spid="79" grpId="0" animBg="1"/>
      <p:bldP spid="8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F3D8F7-9CFE-432B-4D9C-131B34008E81}"/>
              </a:ext>
            </a:extLst>
          </p:cNvPr>
          <p:cNvSpPr txBox="1"/>
          <p:nvPr/>
        </p:nvSpPr>
        <p:spPr>
          <a:xfrm>
            <a:off x="1182413" y="2064140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链表查询慢，无论查询哪个数据都要从头开始找。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186E54-4FE2-817D-F33A-3717780A7089}"/>
              </a:ext>
            </a:extLst>
          </p:cNvPr>
          <p:cNvSpPr txBox="1"/>
          <p:nvPr/>
        </p:nvSpPr>
        <p:spPr>
          <a:xfrm>
            <a:off x="1182413" y="252102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链表增删相对快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090792-B0F7-3298-849E-617F68035EE2}"/>
              </a:ext>
            </a:extLst>
          </p:cNvPr>
          <p:cNvSpPr/>
          <p:nvPr/>
        </p:nvSpPr>
        <p:spPr>
          <a:xfrm>
            <a:off x="6785233" y="5024730"/>
            <a:ext cx="766233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B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896FA6-FE34-6EBB-9005-8A94DBDA3010}"/>
              </a:ext>
            </a:extLst>
          </p:cNvPr>
          <p:cNvSpPr/>
          <p:nvPr/>
        </p:nvSpPr>
        <p:spPr>
          <a:xfrm>
            <a:off x="6687866" y="4929479"/>
            <a:ext cx="1824567" cy="56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68E747F-60B3-F559-1BEB-7C77BA0087E0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F14DD4A-C41D-398A-C8C9-6C9D95AE2343}"/>
              </a:ext>
            </a:extLst>
          </p:cNvPr>
          <p:cNvSpPr/>
          <p:nvPr/>
        </p:nvSpPr>
        <p:spPr>
          <a:xfrm>
            <a:off x="6785233" y="4453230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78" name="!!!直接箭头连接符 77">
            <a:extLst>
              <a:ext uri="{FF2B5EF4-FFF2-40B4-BE49-F238E27FC236}">
                <a16:creationId xmlns:a16="http://schemas.microsoft.com/office/drawing/2014/main" id="{53F0CA02-E968-B787-2CB4-659ECD8E1739}"/>
              </a:ext>
            </a:extLst>
          </p:cNvPr>
          <p:cNvCxnSpPr>
            <a:cxnSpLocks/>
            <a:stCxn id="68" idx="0"/>
            <a:endCxn id="91" idx="2"/>
          </p:cNvCxnSpPr>
          <p:nvPr/>
        </p:nvCxnSpPr>
        <p:spPr>
          <a:xfrm flipH="1" flipV="1">
            <a:off x="7376400" y="4030172"/>
            <a:ext cx="656608" cy="994558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C74FE460-2599-C62B-8437-E3F548D4C49C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4777EF6-E5FA-8D54-8B77-4C3F07F7DE88}"/>
              </a:ext>
            </a:extLst>
          </p:cNvPr>
          <p:cNvCxnSpPr>
            <a:cxnSpLocks/>
            <a:stCxn id="101" idx="2"/>
            <a:endCxn id="67" idx="1"/>
          </p:cNvCxnSpPr>
          <p:nvPr/>
        </p:nvCxnSpPr>
        <p:spPr>
          <a:xfrm>
            <a:off x="5078758" y="3949738"/>
            <a:ext cx="1609108" cy="1264433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1ED147AE-C500-64B8-E887-5578E7CBB8F4}"/>
              </a:ext>
            </a:extLst>
          </p:cNvPr>
          <p:cNvSpPr/>
          <p:nvPr/>
        </p:nvSpPr>
        <p:spPr>
          <a:xfrm>
            <a:off x="1102600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425820-BEE4-25D9-96F7-82263740CE6A}"/>
              </a:ext>
            </a:extLst>
          </p:cNvPr>
          <p:cNvSpPr/>
          <p:nvPr/>
        </p:nvSpPr>
        <p:spPr>
          <a:xfrm>
            <a:off x="1005233" y="3458671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C51475-0E4C-8B1B-937E-4894202EC8E7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ACCC02-E65C-02B7-12A5-1E8FD6896E71}"/>
              </a:ext>
            </a:extLst>
          </p:cNvPr>
          <p:cNvSpPr/>
          <p:nvPr/>
        </p:nvSpPr>
        <p:spPr>
          <a:xfrm>
            <a:off x="3830982" y="3564505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A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2DD7926-91B1-DDD4-8848-E15CE89860EA}"/>
              </a:ext>
            </a:extLst>
          </p:cNvPr>
          <p:cNvSpPr/>
          <p:nvPr/>
        </p:nvSpPr>
        <p:spPr>
          <a:xfrm>
            <a:off x="3735733" y="3469256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26335FF-5BA7-CB65-F290-876E438E9340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A0A4916-C147-49DC-6523-AF087BCBAA72}"/>
              </a:ext>
            </a:extLst>
          </p:cNvPr>
          <p:cNvSpPr/>
          <p:nvPr/>
        </p:nvSpPr>
        <p:spPr>
          <a:xfrm>
            <a:off x="3830982" y="2993004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3AD3508-D1A5-A874-77D8-35F78099CEF8}"/>
              </a:ext>
            </a:extLst>
          </p:cNvPr>
          <p:cNvSpPr/>
          <p:nvPr/>
        </p:nvSpPr>
        <p:spPr>
          <a:xfrm>
            <a:off x="6561483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C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20078AB-640C-7532-EAED-947271B6061F}"/>
              </a:ext>
            </a:extLst>
          </p:cNvPr>
          <p:cNvSpPr/>
          <p:nvPr/>
        </p:nvSpPr>
        <p:spPr>
          <a:xfrm>
            <a:off x="6464116" y="3458672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2F51598-9F8E-4234-8283-5656496E7A0D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165F140-9F0B-5AA0-F714-DFCE72F1CF08}"/>
              </a:ext>
            </a:extLst>
          </p:cNvPr>
          <p:cNvSpPr/>
          <p:nvPr/>
        </p:nvSpPr>
        <p:spPr>
          <a:xfrm>
            <a:off x="6561483" y="2982423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86161C8-F254-DB8C-8259-8C1C7B7F3754}"/>
              </a:ext>
            </a:extLst>
          </p:cNvPr>
          <p:cNvSpPr/>
          <p:nvPr/>
        </p:nvSpPr>
        <p:spPr>
          <a:xfrm>
            <a:off x="9289866" y="3556038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D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2DFB3C-ED3A-63D2-855C-257E6DBE58CB}"/>
              </a:ext>
            </a:extLst>
          </p:cNvPr>
          <p:cNvSpPr/>
          <p:nvPr/>
        </p:nvSpPr>
        <p:spPr>
          <a:xfrm>
            <a:off x="9194615" y="3458672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2E7C71-5696-765F-ADCF-811FCBB35380}"/>
              </a:ext>
            </a:extLst>
          </p:cNvPr>
          <p:cNvSpPr/>
          <p:nvPr/>
        </p:nvSpPr>
        <p:spPr>
          <a:xfrm>
            <a:off x="10153466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03B3969-E3AC-DFF0-A9DF-3A990E9DE701}"/>
              </a:ext>
            </a:extLst>
          </p:cNvPr>
          <p:cNvSpPr/>
          <p:nvPr/>
        </p:nvSpPr>
        <p:spPr>
          <a:xfrm>
            <a:off x="9289866" y="2982423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80DB8AB-7AEB-A2D3-9D01-696428E2B3D4}"/>
              </a:ext>
            </a:extLst>
          </p:cNvPr>
          <p:cNvCxnSpPr>
            <a:stCxn id="85" idx="3"/>
            <a:endCxn id="87" idx="1"/>
          </p:cNvCxnSpPr>
          <p:nvPr/>
        </p:nvCxnSpPr>
        <p:spPr>
          <a:xfrm>
            <a:off x="2734548" y="3748655"/>
            <a:ext cx="1001184" cy="6349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09F62A97-8170-63B8-7EEA-10F4320D4F20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F114EEF-2676-2E7D-D8D3-FAEBC132B294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D84D38-0D4F-40E2-F633-F7440AB550C2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6B0BC8D-E630-1D43-3062-A35E76C1BAF3}"/>
              </a:ext>
            </a:extLst>
          </p:cNvPr>
          <p:cNvCxnSpPr/>
          <p:nvPr/>
        </p:nvCxnSpPr>
        <p:spPr>
          <a:xfrm>
            <a:off x="8191316" y="3742305"/>
            <a:ext cx="1003300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">
            <a:extLst>
              <a:ext uri="{FF2B5EF4-FFF2-40B4-BE49-F238E27FC236}">
                <a16:creationId xmlns:a16="http://schemas.microsoft.com/office/drawing/2014/main" id="{32BCD204-7CE7-34DC-DD55-42F431593533}"/>
              </a:ext>
            </a:extLst>
          </p:cNvPr>
          <p:cNvSpPr txBox="1"/>
          <p:nvPr/>
        </p:nvSpPr>
        <p:spPr>
          <a:xfrm>
            <a:off x="966325" y="5494906"/>
            <a:ext cx="4713817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68CBE190-5B05-799F-B15D-5824BE37D526}"/>
              </a:ext>
            </a:extLst>
          </p:cNvPr>
          <p:cNvSpPr txBox="1"/>
          <p:nvPr/>
        </p:nvSpPr>
        <p:spPr>
          <a:xfrm>
            <a:off x="990601" y="5060016"/>
            <a:ext cx="500873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BD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之间的数据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A8E316-0EBD-4AB5-2A9D-6E93D7969272}"/>
              </a:ext>
            </a:extLst>
          </p:cNvPr>
          <p:cNvSpPr txBox="1"/>
          <p:nvPr/>
        </p:nvSpPr>
        <p:spPr>
          <a:xfrm>
            <a:off x="1210683" y="1607253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链表中的结点是独立的对象，在内存中是不连续的，每个结点包含数据值和下一个结点的地址。</a:t>
            </a:r>
          </a:p>
        </p:txBody>
      </p:sp>
    </p:spTree>
    <p:extLst>
      <p:ext uri="{BB962C8B-B14F-4D97-AF65-F5344CB8AC3E}">
        <p14:creationId xmlns:p14="http://schemas.microsoft.com/office/powerpoint/2010/main" val="36235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F3D8F7-9CFE-432B-4D9C-131B34008E81}"/>
              </a:ext>
            </a:extLst>
          </p:cNvPr>
          <p:cNvSpPr txBox="1"/>
          <p:nvPr/>
        </p:nvSpPr>
        <p:spPr>
          <a:xfrm>
            <a:off x="1182413" y="2064140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链表查询慢，无论查询哪个数据都要从头开始找。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186E54-4FE2-817D-F33A-3717780A7089}"/>
              </a:ext>
            </a:extLst>
          </p:cNvPr>
          <p:cNvSpPr txBox="1"/>
          <p:nvPr/>
        </p:nvSpPr>
        <p:spPr>
          <a:xfrm>
            <a:off x="1182413" y="252102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链表增删相对快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090792-B0F7-3298-849E-617F68035EE2}"/>
              </a:ext>
            </a:extLst>
          </p:cNvPr>
          <p:cNvSpPr/>
          <p:nvPr/>
        </p:nvSpPr>
        <p:spPr>
          <a:xfrm>
            <a:off x="6785233" y="5024730"/>
            <a:ext cx="766233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B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896FA6-FE34-6EBB-9005-8A94DBDA3010}"/>
              </a:ext>
            </a:extLst>
          </p:cNvPr>
          <p:cNvSpPr/>
          <p:nvPr/>
        </p:nvSpPr>
        <p:spPr>
          <a:xfrm>
            <a:off x="6687866" y="4929479"/>
            <a:ext cx="1824567" cy="56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68E747F-60B3-F559-1BEB-7C77BA0087E0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F14DD4A-C41D-398A-C8C9-6C9D95AE2343}"/>
              </a:ext>
            </a:extLst>
          </p:cNvPr>
          <p:cNvSpPr/>
          <p:nvPr/>
        </p:nvSpPr>
        <p:spPr>
          <a:xfrm>
            <a:off x="6785233" y="4453230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78" name="!!!直接箭头连接符 77">
            <a:extLst>
              <a:ext uri="{FF2B5EF4-FFF2-40B4-BE49-F238E27FC236}">
                <a16:creationId xmlns:a16="http://schemas.microsoft.com/office/drawing/2014/main" id="{53F0CA02-E968-B787-2CB4-659ECD8E1739}"/>
              </a:ext>
            </a:extLst>
          </p:cNvPr>
          <p:cNvCxnSpPr>
            <a:cxnSpLocks/>
            <a:stCxn id="68" idx="0"/>
            <a:endCxn id="95" idx="1"/>
          </p:cNvCxnSpPr>
          <p:nvPr/>
        </p:nvCxnSpPr>
        <p:spPr>
          <a:xfrm flipV="1">
            <a:off x="8033008" y="3744422"/>
            <a:ext cx="1161607" cy="1280308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C74FE460-2599-C62B-8437-E3F548D4C49C}"/>
              </a:ext>
            </a:extLst>
          </p:cNvPr>
          <p:cNvSpPr/>
          <p:nvPr/>
        </p:nvSpPr>
        <p:spPr>
          <a:xfrm>
            <a:off x="7648832" y="5024730"/>
            <a:ext cx="768351" cy="385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4777EF6-E5FA-8D54-8B77-4C3F07F7DE88}"/>
              </a:ext>
            </a:extLst>
          </p:cNvPr>
          <p:cNvCxnSpPr>
            <a:cxnSpLocks/>
            <a:stCxn id="101" idx="2"/>
            <a:endCxn id="67" idx="1"/>
          </p:cNvCxnSpPr>
          <p:nvPr/>
        </p:nvCxnSpPr>
        <p:spPr>
          <a:xfrm>
            <a:off x="5078758" y="3949738"/>
            <a:ext cx="1609108" cy="1264433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1ED147AE-C500-64B8-E887-5578E7CBB8F4}"/>
              </a:ext>
            </a:extLst>
          </p:cNvPr>
          <p:cNvSpPr/>
          <p:nvPr/>
        </p:nvSpPr>
        <p:spPr>
          <a:xfrm>
            <a:off x="1102600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425820-BEE4-25D9-96F7-82263740CE6A}"/>
              </a:ext>
            </a:extLst>
          </p:cNvPr>
          <p:cNvSpPr/>
          <p:nvPr/>
        </p:nvSpPr>
        <p:spPr>
          <a:xfrm>
            <a:off x="1005233" y="3458671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C51475-0E4C-8B1B-937E-4894202EC8E7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ACCC02-E65C-02B7-12A5-1E8FD6896E71}"/>
              </a:ext>
            </a:extLst>
          </p:cNvPr>
          <p:cNvSpPr/>
          <p:nvPr/>
        </p:nvSpPr>
        <p:spPr>
          <a:xfrm>
            <a:off x="3830982" y="3564505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A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2DD7926-91B1-DDD4-8848-E15CE89860EA}"/>
              </a:ext>
            </a:extLst>
          </p:cNvPr>
          <p:cNvSpPr/>
          <p:nvPr/>
        </p:nvSpPr>
        <p:spPr>
          <a:xfrm>
            <a:off x="3735733" y="3469256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26335FF-5BA7-CB65-F290-876E438E9340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A0A4916-C147-49DC-6523-AF087BCBAA72}"/>
              </a:ext>
            </a:extLst>
          </p:cNvPr>
          <p:cNvSpPr/>
          <p:nvPr/>
        </p:nvSpPr>
        <p:spPr>
          <a:xfrm>
            <a:off x="3830982" y="2993004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3AD3508-D1A5-A874-77D8-35F78099CEF8}"/>
              </a:ext>
            </a:extLst>
          </p:cNvPr>
          <p:cNvSpPr/>
          <p:nvPr/>
        </p:nvSpPr>
        <p:spPr>
          <a:xfrm>
            <a:off x="6561483" y="3556038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C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20078AB-640C-7532-EAED-947271B6061F}"/>
              </a:ext>
            </a:extLst>
          </p:cNvPr>
          <p:cNvSpPr/>
          <p:nvPr/>
        </p:nvSpPr>
        <p:spPr>
          <a:xfrm>
            <a:off x="6464116" y="3458672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2F51598-9F8E-4234-8283-5656496E7A0D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165F140-9F0B-5AA0-F714-DFCE72F1CF08}"/>
              </a:ext>
            </a:extLst>
          </p:cNvPr>
          <p:cNvSpPr/>
          <p:nvPr/>
        </p:nvSpPr>
        <p:spPr>
          <a:xfrm>
            <a:off x="6561483" y="2982423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86161C8-F254-DB8C-8259-8C1C7B7F3754}"/>
              </a:ext>
            </a:extLst>
          </p:cNvPr>
          <p:cNvSpPr/>
          <p:nvPr/>
        </p:nvSpPr>
        <p:spPr>
          <a:xfrm>
            <a:off x="9289866" y="3556038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AD2B26"/>
                </a:solidFill>
              </a:rPr>
              <a:t>D</a:t>
            </a:r>
            <a:endParaRPr lang="zh-CN" altLang="en-US" sz="1867" b="1" dirty="0">
              <a:solidFill>
                <a:srgbClr val="AD2B26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2DFB3C-ED3A-63D2-855C-257E6DBE58CB}"/>
              </a:ext>
            </a:extLst>
          </p:cNvPr>
          <p:cNvSpPr/>
          <p:nvPr/>
        </p:nvSpPr>
        <p:spPr>
          <a:xfrm>
            <a:off x="9194615" y="3458672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2E7C71-5696-765F-ADCF-811FCBB35380}"/>
              </a:ext>
            </a:extLst>
          </p:cNvPr>
          <p:cNvSpPr/>
          <p:nvPr/>
        </p:nvSpPr>
        <p:spPr>
          <a:xfrm>
            <a:off x="10153466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03B3969-E3AC-DFF0-A9DF-3A990E9DE701}"/>
              </a:ext>
            </a:extLst>
          </p:cNvPr>
          <p:cNvSpPr/>
          <p:nvPr/>
        </p:nvSpPr>
        <p:spPr>
          <a:xfrm>
            <a:off x="9289866" y="2982423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80DB8AB-7AEB-A2D3-9D01-696428E2B3D4}"/>
              </a:ext>
            </a:extLst>
          </p:cNvPr>
          <p:cNvCxnSpPr>
            <a:stCxn id="85" idx="3"/>
            <a:endCxn id="87" idx="1"/>
          </p:cNvCxnSpPr>
          <p:nvPr/>
        </p:nvCxnSpPr>
        <p:spPr>
          <a:xfrm>
            <a:off x="2734548" y="3748655"/>
            <a:ext cx="1001184" cy="6349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09F62A97-8170-63B8-7EEA-10F4320D4F20}"/>
              </a:ext>
            </a:extLst>
          </p:cNvPr>
          <p:cNvSpPr/>
          <p:nvPr/>
        </p:nvSpPr>
        <p:spPr>
          <a:xfrm>
            <a:off x="1966199" y="3556038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F114EEF-2676-2E7D-D8D3-FAEBC132B294}"/>
              </a:ext>
            </a:extLst>
          </p:cNvPr>
          <p:cNvSpPr/>
          <p:nvPr/>
        </p:nvSpPr>
        <p:spPr>
          <a:xfrm>
            <a:off x="4694582" y="356450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2D84D38-0D4F-40E2-F633-F7440AB550C2}"/>
              </a:ext>
            </a:extLst>
          </p:cNvPr>
          <p:cNvSpPr/>
          <p:nvPr/>
        </p:nvSpPr>
        <p:spPr>
          <a:xfrm>
            <a:off x="7425082" y="3556038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6B0BC8D-E630-1D43-3062-A35E76C1BAF3}"/>
              </a:ext>
            </a:extLst>
          </p:cNvPr>
          <p:cNvCxnSpPr/>
          <p:nvPr/>
        </p:nvCxnSpPr>
        <p:spPr>
          <a:xfrm>
            <a:off x="8191316" y="3742305"/>
            <a:ext cx="1003300" cy="6351"/>
          </a:xfrm>
          <a:prstGeom prst="straightConnector1">
            <a:avLst/>
          </a:prstGeom>
          <a:ln w="25400">
            <a:solidFill>
              <a:srgbClr val="AD2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">
            <a:extLst>
              <a:ext uri="{FF2B5EF4-FFF2-40B4-BE49-F238E27FC236}">
                <a16:creationId xmlns:a16="http://schemas.microsoft.com/office/drawing/2014/main" id="{32BCD204-7CE7-34DC-DD55-42F431593533}"/>
              </a:ext>
            </a:extLst>
          </p:cNvPr>
          <p:cNvSpPr txBox="1"/>
          <p:nvPr/>
        </p:nvSpPr>
        <p:spPr>
          <a:xfrm>
            <a:off x="966325" y="5494906"/>
            <a:ext cx="4713817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A041E96B-460B-712D-75DE-F0BAE97D4C7B}"/>
              </a:ext>
            </a:extLst>
          </p:cNvPr>
          <p:cNvSpPr txBox="1"/>
          <p:nvPr/>
        </p:nvSpPr>
        <p:spPr>
          <a:xfrm>
            <a:off x="966325" y="5887741"/>
            <a:ext cx="4722284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 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68CBE190-5B05-799F-B15D-5824BE37D526}"/>
              </a:ext>
            </a:extLst>
          </p:cNvPr>
          <p:cNvSpPr txBox="1"/>
          <p:nvPr/>
        </p:nvSpPr>
        <p:spPr>
          <a:xfrm>
            <a:off x="990601" y="5060016"/>
            <a:ext cx="510539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BD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之间的数据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40815F05-BD10-6BC4-9449-48CEB4341035}"/>
              </a:ext>
            </a:extLst>
          </p:cNvPr>
          <p:cNvSpPr txBox="1"/>
          <p:nvPr/>
        </p:nvSpPr>
        <p:spPr>
          <a:xfrm>
            <a:off x="5680142" y="5770294"/>
            <a:ext cx="6606117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链表是一种</a:t>
            </a:r>
            <a:r>
              <a:rPr lang="zh-CN" altLang="en-US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增删快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的模型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对比数组）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44494DF-2C3F-F7B4-295F-E86E6983F5EB}"/>
              </a:ext>
            </a:extLst>
          </p:cNvPr>
          <p:cNvSpPr txBox="1"/>
          <p:nvPr/>
        </p:nvSpPr>
        <p:spPr>
          <a:xfrm>
            <a:off x="1210683" y="1607253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链表中的结点是独立的对象，在内存中是不连续的，每个结点包含数据值和下一个结点的地址。</a:t>
            </a:r>
          </a:p>
        </p:txBody>
      </p:sp>
    </p:spTree>
    <p:extLst>
      <p:ext uri="{BB962C8B-B14F-4D97-AF65-F5344CB8AC3E}">
        <p14:creationId xmlns:p14="http://schemas.microsoft.com/office/powerpoint/2010/main" val="306316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102" grpId="0" animBg="1"/>
      <p:bldP spid="40" grpId="0"/>
      <p:bldP spid="4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F3D8F7-9CFE-432B-4D9C-131B34008E81}"/>
              </a:ext>
            </a:extLst>
          </p:cNvPr>
          <p:cNvSpPr txBox="1"/>
          <p:nvPr/>
        </p:nvSpPr>
        <p:spPr>
          <a:xfrm>
            <a:off x="1182413" y="2064140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链表查询慢，无论查询哪个数据都要从头开始找。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186E54-4FE2-817D-F33A-3717780A7089}"/>
              </a:ext>
            </a:extLst>
          </p:cNvPr>
          <p:cNvSpPr txBox="1"/>
          <p:nvPr/>
        </p:nvSpPr>
        <p:spPr>
          <a:xfrm>
            <a:off x="1182413" y="252102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链表增删相对快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090792-B0F7-3298-849E-617F68035EE2}"/>
              </a:ext>
            </a:extLst>
          </p:cNvPr>
          <p:cNvSpPr/>
          <p:nvPr/>
        </p:nvSpPr>
        <p:spPr>
          <a:xfrm>
            <a:off x="6785233" y="9026575"/>
            <a:ext cx="766233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B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896FA6-FE34-6EBB-9005-8A94DBDA3010}"/>
              </a:ext>
            </a:extLst>
          </p:cNvPr>
          <p:cNvSpPr/>
          <p:nvPr/>
        </p:nvSpPr>
        <p:spPr>
          <a:xfrm>
            <a:off x="6687866" y="8931324"/>
            <a:ext cx="1824567" cy="56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68E747F-60B3-F559-1BEB-7C77BA0087E0}"/>
              </a:ext>
            </a:extLst>
          </p:cNvPr>
          <p:cNvSpPr/>
          <p:nvPr/>
        </p:nvSpPr>
        <p:spPr>
          <a:xfrm>
            <a:off x="7648832" y="9026575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F14DD4A-C41D-398A-C8C9-6C9D95AE2343}"/>
              </a:ext>
            </a:extLst>
          </p:cNvPr>
          <p:cNvSpPr/>
          <p:nvPr/>
        </p:nvSpPr>
        <p:spPr>
          <a:xfrm>
            <a:off x="6785233" y="8455075"/>
            <a:ext cx="766233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54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78" name="!!!直接箭头连接符 77">
            <a:extLst>
              <a:ext uri="{FF2B5EF4-FFF2-40B4-BE49-F238E27FC236}">
                <a16:creationId xmlns:a16="http://schemas.microsoft.com/office/drawing/2014/main" id="{53F0CA02-E968-B787-2CB4-659ECD8E1739}"/>
              </a:ext>
            </a:extLst>
          </p:cNvPr>
          <p:cNvCxnSpPr>
            <a:cxnSpLocks/>
            <a:stCxn id="68" idx="0"/>
            <a:endCxn id="95" idx="1"/>
          </p:cNvCxnSpPr>
          <p:nvPr/>
        </p:nvCxnSpPr>
        <p:spPr>
          <a:xfrm flipV="1">
            <a:off x="8033008" y="7746267"/>
            <a:ext cx="1161607" cy="1280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C74FE460-2599-C62B-8437-E3F548D4C49C}"/>
              </a:ext>
            </a:extLst>
          </p:cNvPr>
          <p:cNvSpPr/>
          <p:nvPr/>
        </p:nvSpPr>
        <p:spPr>
          <a:xfrm>
            <a:off x="7648832" y="9026575"/>
            <a:ext cx="768351" cy="3852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4777EF6-E5FA-8D54-8B77-4C3F07F7DE88}"/>
              </a:ext>
            </a:extLst>
          </p:cNvPr>
          <p:cNvCxnSpPr>
            <a:cxnSpLocks/>
            <a:stCxn id="101" idx="2"/>
            <a:endCxn id="67" idx="1"/>
          </p:cNvCxnSpPr>
          <p:nvPr/>
        </p:nvCxnSpPr>
        <p:spPr>
          <a:xfrm>
            <a:off x="5078758" y="7951583"/>
            <a:ext cx="1609108" cy="12644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1ED147AE-C500-64B8-E887-5578E7CBB8F4}"/>
              </a:ext>
            </a:extLst>
          </p:cNvPr>
          <p:cNvSpPr/>
          <p:nvPr/>
        </p:nvSpPr>
        <p:spPr>
          <a:xfrm>
            <a:off x="1102600" y="755788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chemeClr val="tx1"/>
                </a:solidFill>
              </a:rPr>
              <a:t>head</a:t>
            </a:r>
            <a:endParaRPr lang="zh-CN" altLang="en-US" sz="1867" b="1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9425820-BEE4-25D9-96F7-82263740CE6A}"/>
              </a:ext>
            </a:extLst>
          </p:cNvPr>
          <p:cNvSpPr/>
          <p:nvPr/>
        </p:nvSpPr>
        <p:spPr>
          <a:xfrm>
            <a:off x="1005233" y="7460516"/>
            <a:ext cx="1824567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FC51475-0E4C-8B1B-937E-4894202EC8E7}"/>
              </a:ext>
            </a:extLst>
          </p:cNvPr>
          <p:cNvSpPr/>
          <p:nvPr/>
        </p:nvSpPr>
        <p:spPr>
          <a:xfrm>
            <a:off x="1966199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AACCC02-E65C-02B7-12A5-1E8FD6896E71}"/>
              </a:ext>
            </a:extLst>
          </p:cNvPr>
          <p:cNvSpPr/>
          <p:nvPr/>
        </p:nvSpPr>
        <p:spPr>
          <a:xfrm>
            <a:off x="3830982" y="7566350"/>
            <a:ext cx="768351" cy="38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A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2DD7926-91B1-DDD4-8848-E15CE89860EA}"/>
              </a:ext>
            </a:extLst>
          </p:cNvPr>
          <p:cNvSpPr/>
          <p:nvPr/>
        </p:nvSpPr>
        <p:spPr>
          <a:xfrm>
            <a:off x="3735733" y="7471101"/>
            <a:ext cx="1824567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26335FF-5BA7-CB65-F290-876E438E9340}"/>
              </a:ext>
            </a:extLst>
          </p:cNvPr>
          <p:cNvSpPr/>
          <p:nvPr/>
        </p:nvSpPr>
        <p:spPr>
          <a:xfrm>
            <a:off x="4694582" y="756635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A0A4916-C147-49DC-6523-AF087BCBAA72}"/>
              </a:ext>
            </a:extLst>
          </p:cNvPr>
          <p:cNvSpPr/>
          <p:nvPr/>
        </p:nvSpPr>
        <p:spPr>
          <a:xfrm>
            <a:off x="3830982" y="6994849"/>
            <a:ext cx="768351" cy="3746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86161C8-F254-DB8C-8259-8C1C7B7F3754}"/>
              </a:ext>
            </a:extLst>
          </p:cNvPr>
          <p:cNvSpPr/>
          <p:nvPr/>
        </p:nvSpPr>
        <p:spPr>
          <a:xfrm>
            <a:off x="9289866" y="7557883"/>
            <a:ext cx="768349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FF0000"/>
                </a:solidFill>
              </a:rPr>
              <a:t>D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2DFB3C-ED3A-63D2-855C-257E6DBE58CB}"/>
              </a:ext>
            </a:extLst>
          </p:cNvPr>
          <p:cNvSpPr/>
          <p:nvPr/>
        </p:nvSpPr>
        <p:spPr>
          <a:xfrm>
            <a:off x="9194615" y="7460517"/>
            <a:ext cx="1822451" cy="571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2E7C71-5696-765F-ADCF-811FCBB35380}"/>
              </a:ext>
            </a:extLst>
          </p:cNvPr>
          <p:cNvSpPr/>
          <p:nvPr/>
        </p:nvSpPr>
        <p:spPr>
          <a:xfrm>
            <a:off x="10153466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03B3969-E3AC-DFF0-A9DF-3A990E9DE701}"/>
              </a:ext>
            </a:extLst>
          </p:cNvPr>
          <p:cNvSpPr/>
          <p:nvPr/>
        </p:nvSpPr>
        <p:spPr>
          <a:xfrm>
            <a:off x="9289866" y="6984268"/>
            <a:ext cx="768349" cy="374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96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B80DB8AB-7AEB-A2D3-9D01-696428E2B3D4}"/>
              </a:ext>
            </a:extLst>
          </p:cNvPr>
          <p:cNvCxnSpPr>
            <a:stCxn id="85" idx="3"/>
            <a:endCxn id="87" idx="1"/>
          </p:cNvCxnSpPr>
          <p:nvPr/>
        </p:nvCxnSpPr>
        <p:spPr>
          <a:xfrm>
            <a:off x="2734548" y="7750500"/>
            <a:ext cx="1001184" cy="63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09F62A97-8170-63B8-7EEA-10F4320D4F20}"/>
              </a:ext>
            </a:extLst>
          </p:cNvPr>
          <p:cNvSpPr/>
          <p:nvPr/>
        </p:nvSpPr>
        <p:spPr>
          <a:xfrm>
            <a:off x="1966199" y="755788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11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F114EEF-2676-2E7D-D8D3-FAEBC132B294}"/>
              </a:ext>
            </a:extLst>
          </p:cNvPr>
          <p:cNvSpPr/>
          <p:nvPr/>
        </p:nvSpPr>
        <p:spPr>
          <a:xfrm>
            <a:off x="4694582" y="7566350"/>
            <a:ext cx="768351" cy="3852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67" b="1" dirty="0">
                <a:solidFill>
                  <a:srgbClr val="79AFFF"/>
                </a:solidFill>
              </a:rPr>
              <a:t>37</a:t>
            </a:r>
            <a:endParaRPr lang="zh-CN" altLang="en-US" sz="1867" b="1" dirty="0">
              <a:solidFill>
                <a:srgbClr val="79AFFF"/>
              </a:solidFill>
            </a:endParaRP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32BCD204-7CE7-34DC-DD55-42F431593533}"/>
              </a:ext>
            </a:extLst>
          </p:cNvPr>
          <p:cNvSpPr txBox="1"/>
          <p:nvPr/>
        </p:nvSpPr>
        <p:spPr>
          <a:xfrm>
            <a:off x="966325" y="9496751"/>
            <a:ext cx="4713817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对应的下一个数据地址指向数据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A041E96B-460B-712D-75DE-F0BAE97D4C7B}"/>
              </a:ext>
            </a:extLst>
          </p:cNvPr>
          <p:cNvSpPr txBox="1"/>
          <p:nvPr/>
        </p:nvSpPr>
        <p:spPr>
          <a:xfrm>
            <a:off x="966325" y="9889586"/>
            <a:ext cx="4722284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68CBE190-5B05-799F-B15D-5824BE37D526}"/>
              </a:ext>
            </a:extLst>
          </p:cNvPr>
          <p:cNvSpPr txBox="1"/>
          <p:nvPr/>
        </p:nvSpPr>
        <p:spPr>
          <a:xfrm>
            <a:off x="990601" y="9061861"/>
            <a:ext cx="8007349" cy="427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BD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之间的数据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40815F05-BD10-6BC4-9449-48CEB4341035}"/>
              </a:ext>
            </a:extLst>
          </p:cNvPr>
          <p:cNvSpPr txBox="1"/>
          <p:nvPr/>
        </p:nvSpPr>
        <p:spPr>
          <a:xfrm>
            <a:off x="5680142" y="9772139"/>
            <a:ext cx="6606117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链表是一种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增删快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的模型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对比数组）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501E1B-CF92-448E-65F7-58B01BC095F8}"/>
              </a:ext>
            </a:extLst>
          </p:cNvPr>
          <p:cNvSpPr txBox="1"/>
          <p:nvPr/>
        </p:nvSpPr>
        <p:spPr>
          <a:xfrm>
            <a:off x="1210683" y="1607253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链表中的结点是独立的对象，在内存中是不连续的，每个结点包含数据值和下一个结点的地址。</a:t>
            </a:r>
          </a:p>
        </p:txBody>
      </p:sp>
    </p:spTree>
    <p:extLst>
      <p:ext uri="{BB962C8B-B14F-4D97-AF65-F5344CB8AC3E}">
        <p14:creationId xmlns:p14="http://schemas.microsoft.com/office/powerpoint/2010/main" val="109201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60D4BF-A1B3-D5DF-55EF-61964E80222B}"/>
              </a:ext>
            </a:extLst>
          </p:cNvPr>
          <p:cNvSpPr/>
          <p:nvPr/>
        </p:nvSpPr>
        <p:spPr>
          <a:xfrm>
            <a:off x="1762124" y="227851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B63C43-A92E-2722-459F-2456EDBEDA21}"/>
              </a:ext>
            </a:extLst>
          </p:cNvPr>
          <p:cNvSpPr/>
          <p:nvPr/>
        </p:nvSpPr>
        <p:spPr>
          <a:xfrm>
            <a:off x="1664757" y="2181146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138233A-A223-15DE-BB39-71E890DFE168}"/>
              </a:ext>
            </a:extLst>
          </p:cNvPr>
          <p:cNvSpPr/>
          <p:nvPr/>
        </p:nvSpPr>
        <p:spPr>
          <a:xfrm>
            <a:off x="2625723" y="227851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39ABD77-0EC1-8AB3-DD25-62D2DBF56539}"/>
              </a:ext>
            </a:extLst>
          </p:cNvPr>
          <p:cNvCxnSpPr>
            <a:stCxn id="45" idx="3"/>
          </p:cNvCxnSpPr>
          <p:nvPr/>
        </p:nvCxnSpPr>
        <p:spPr>
          <a:xfrm>
            <a:off x="3626906" y="2471130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08EA067-7A02-4B9F-32B7-AF5FC993BC1A}"/>
              </a:ext>
            </a:extLst>
          </p:cNvPr>
          <p:cNvSpPr/>
          <p:nvPr/>
        </p:nvSpPr>
        <p:spPr>
          <a:xfrm>
            <a:off x="2625724" y="2278513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A5AE0C2-CC6D-4A6A-D26B-CBC20147E054}"/>
              </a:ext>
            </a:extLst>
          </p:cNvPr>
          <p:cNvCxnSpPr/>
          <p:nvPr/>
        </p:nvCxnSpPr>
        <p:spPr>
          <a:xfrm>
            <a:off x="1812924" y="29494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A034283-A271-CD10-BE91-30B6D0411B45}"/>
              </a:ext>
            </a:extLst>
          </p:cNvPr>
          <p:cNvSpPr/>
          <p:nvPr/>
        </p:nvSpPr>
        <p:spPr>
          <a:xfrm>
            <a:off x="873124" y="1986060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131AB1-F22C-4093-0716-1F7B75FE095D}"/>
              </a:ext>
            </a:extLst>
          </p:cNvPr>
          <p:cNvSpPr/>
          <p:nvPr/>
        </p:nvSpPr>
        <p:spPr>
          <a:xfrm>
            <a:off x="862152" y="4271265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437568F-703C-200C-A4D6-721C8716355F}"/>
              </a:ext>
            </a:extLst>
          </p:cNvPr>
          <p:cNvSpPr/>
          <p:nvPr/>
        </p:nvSpPr>
        <p:spPr>
          <a:xfrm>
            <a:off x="4492624" y="2282746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D3534B3-EE96-0FEC-90B1-C91F1C86CEED}"/>
              </a:ext>
            </a:extLst>
          </p:cNvPr>
          <p:cNvSpPr/>
          <p:nvPr/>
        </p:nvSpPr>
        <p:spPr>
          <a:xfrm>
            <a:off x="4395257" y="2185379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006AD3-789E-7515-8C0A-EF57949BBB2B}"/>
              </a:ext>
            </a:extLst>
          </p:cNvPr>
          <p:cNvSpPr/>
          <p:nvPr/>
        </p:nvSpPr>
        <p:spPr>
          <a:xfrm>
            <a:off x="5356223" y="2282746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04A7ADF-31AD-D739-734A-A15332631974}"/>
              </a:ext>
            </a:extLst>
          </p:cNvPr>
          <p:cNvCxnSpPr>
            <a:stCxn id="53" idx="3"/>
          </p:cNvCxnSpPr>
          <p:nvPr/>
        </p:nvCxnSpPr>
        <p:spPr>
          <a:xfrm>
            <a:off x="6357406" y="2475364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55CAEED-8D3E-17E7-C59D-FBB1E2FDE227}"/>
              </a:ext>
            </a:extLst>
          </p:cNvPr>
          <p:cNvSpPr/>
          <p:nvPr/>
        </p:nvSpPr>
        <p:spPr>
          <a:xfrm>
            <a:off x="5356224" y="2282746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32D280B-1E43-ACA6-BC31-4C681375362E}"/>
              </a:ext>
            </a:extLst>
          </p:cNvPr>
          <p:cNvSpPr/>
          <p:nvPr/>
        </p:nvSpPr>
        <p:spPr>
          <a:xfrm>
            <a:off x="7221007" y="2280631"/>
            <a:ext cx="766233" cy="383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E6710E-C155-CB4C-6529-D14EE7144851}"/>
              </a:ext>
            </a:extLst>
          </p:cNvPr>
          <p:cNvSpPr/>
          <p:nvPr/>
        </p:nvSpPr>
        <p:spPr>
          <a:xfrm>
            <a:off x="7123640" y="2183264"/>
            <a:ext cx="1962151" cy="5778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BA610A1-6382-80D3-B480-3BB17479B9D1}"/>
              </a:ext>
            </a:extLst>
          </p:cNvPr>
          <p:cNvSpPr/>
          <p:nvPr/>
        </p:nvSpPr>
        <p:spPr>
          <a:xfrm>
            <a:off x="8084606" y="2280631"/>
            <a:ext cx="7683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27436B-430E-1EF7-AE49-2451039AF2F5}"/>
              </a:ext>
            </a:extLst>
          </p:cNvPr>
          <p:cNvCxnSpPr>
            <a:stCxn id="60" idx="3"/>
          </p:cNvCxnSpPr>
          <p:nvPr/>
        </p:nvCxnSpPr>
        <p:spPr>
          <a:xfrm>
            <a:off x="9085790" y="2471130"/>
            <a:ext cx="768349" cy="8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44F55458-DF7A-8572-4476-166FB1BA079A}"/>
              </a:ext>
            </a:extLst>
          </p:cNvPr>
          <p:cNvSpPr/>
          <p:nvPr/>
        </p:nvSpPr>
        <p:spPr>
          <a:xfrm>
            <a:off x="8084606" y="2280631"/>
            <a:ext cx="9588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F7F2E15-F378-C477-32DF-E94B9CD567BF}"/>
              </a:ext>
            </a:extLst>
          </p:cNvPr>
          <p:cNvSpPr/>
          <p:nvPr/>
        </p:nvSpPr>
        <p:spPr>
          <a:xfrm>
            <a:off x="9959973" y="2286980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97206C9-F077-FDFA-278E-0A599A9A0FCC}"/>
              </a:ext>
            </a:extLst>
          </p:cNvPr>
          <p:cNvSpPr/>
          <p:nvPr/>
        </p:nvSpPr>
        <p:spPr>
          <a:xfrm>
            <a:off x="9862606" y="2189613"/>
            <a:ext cx="1962151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C9BD3FD-935F-56F5-C226-2DC843065383}"/>
              </a:ext>
            </a:extLst>
          </p:cNvPr>
          <p:cNvSpPr/>
          <p:nvPr/>
        </p:nvSpPr>
        <p:spPr>
          <a:xfrm>
            <a:off x="10823573" y="2286980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51D51C1-3A3C-96D9-4C8E-2AFB915874C9}"/>
              </a:ext>
            </a:extLst>
          </p:cNvPr>
          <p:cNvSpPr/>
          <p:nvPr/>
        </p:nvSpPr>
        <p:spPr>
          <a:xfrm>
            <a:off x="10823572" y="2286980"/>
            <a:ext cx="9588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892E251-E1FE-88A1-5AA5-380DF50540C1}"/>
              </a:ext>
            </a:extLst>
          </p:cNvPr>
          <p:cNvCxnSpPr/>
          <p:nvPr/>
        </p:nvCxnSpPr>
        <p:spPr>
          <a:xfrm>
            <a:off x="4407957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BBD1C1B-094C-2AEB-CCCA-D13839728876}"/>
              </a:ext>
            </a:extLst>
          </p:cNvPr>
          <p:cNvGrpSpPr>
            <a:grpSpLocks/>
          </p:cNvGrpSpPr>
          <p:nvPr/>
        </p:nvGrpSpPr>
        <p:grpSpPr bwMode="auto">
          <a:xfrm>
            <a:off x="5140324" y="4465031"/>
            <a:ext cx="2772833" cy="577849"/>
            <a:chOff x="3475534" y="3779113"/>
            <a:chExt cx="2079404" cy="43338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E29B66C-D9F2-6726-1A7E-B11C8C64350D}"/>
                </a:ext>
              </a:extLst>
            </p:cNvPr>
            <p:cNvSpPr/>
            <p:nvPr/>
          </p:nvSpPr>
          <p:spPr>
            <a:xfrm>
              <a:off x="4232691" y="3850550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D780735-AB91-C951-A53F-B2B2E1A2E44B}"/>
                </a:ext>
              </a:extLst>
            </p:cNvPr>
            <p:cNvSpPr/>
            <p:nvPr/>
          </p:nvSpPr>
          <p:spPr>
            <a:xfrm>
              <a:off x="3475534" y="3779113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4A7B220-91F3-4544-9DDA-3E58F2D7EBC6}"/>
                </a:ext>
              </a:extLst>
            </p:cNvPr>
            <p:cNvSpPr/>
            <p:nvPr/>
          </p:nvSpPr>
          <p:spPr>
            <a:xfrm>
              <a:off x="4818416" y="3850550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213C39-5E9C-82BE-1CE4-C6FBEAF8717F}"/>
                </a:ext>
              </a:extLst>
            </p:cNvPr>
            <p:cNvSpPr/>
            <p:nvPr/>
          </p:nvSpPr>
          <p:spPr>
            <a:xfrm>
              <a:off x="3502518" y="3850550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E9D1C5F-B23A-7B80-E6AD-7118CB050B71}"/>
              </a:ext>
            </a:extLst>
          </p:cNvPr>
          <p:cNvCxnSpPr/>
          <p:nvPr/>
        </p:nvCxnSpPr>
        <p:spPr>
          <a:xfrm>
            <a:off x="7879290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34F95C0-9BEF-16A1-B6C6-68D420B02233}"/>
              </a:ext>
            </a:extLst>
          </p:cNvPr>
          <p:cNvGrpSpPr>
            <a:grpSpLocks/>
          </p:cNvGrpSpPr>
          <p:nvPr/>
        </p:nvGrpSpPr>
        <p:grpSpPr bwMode="auto">
          <a:xfrm>
            <a:off x="8647640" y="4462913"/>
            <a:ext cx="2772833" cy="577851"/>
            <a:chOff x="6105522" y="3778707"/>
            <a:chExt cx="2079404" cy="43338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D0631D7B-0B5B-3B9A-E408-256D70E867BC}"/>
                </a:ext>
              </a:extLst>
            </p:cNvPr>
            <p:cNvSpPr/>
            <p:nvPr/>
          </p:nvSpPr>
          <p:spPr>
            <a:xfrm>
              <a:off x="6862680" y="3850145"/>
              <a:ext cx="574614" cy="2873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B8D6FFE-4408-A9E3-9372-495E11BC17BA}"/>
                </a:ext>
              </a:extLst>
            </p:cNvPr>
            <p:cNvSpPr/>
            <p:nvPr/>
          </p:nvSpPr>
          <p:spPr>
            <a:xfrm>
              <a:off x="6105522" y="3778707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974CA27C-B97E-CCB8-07FE-07921425081B}"/>
                </a:ext>
              </a:extLst>
            </p:cNvPr>
            <p:cNvSpPr/>
            <p:nvPr/>
          </p:nvSpPr>
          <p:spPr>
            <a:xfrm>
              <a:off x="7448404" y="3850145"/>
              <a:ext cx="719062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5BC3FB3-7750-8C68-9057-7C27B6F2E542}"/>
                </a:ext>
              </a:extLst>
            </p:cNvPr>
            <p:cNvSpPr/>
            <p:nvPr/>
          </p:nvSpPr>
          <p:spPr>
            <a:xfrm>
              <a:off x="6132507" y="3850145"/>
              <a:ext cx="719061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1967D42-4C69-6559-4F3F-39A1737A8958}"/>
                </a:ext>
              </a:extLst>
            </p:cNvPr>
            <p:cNvSpPr/>
            <p:nvPr/>
          </p:nvSpPr>
          <p:spPr bwMode="auto">
            <a:xfrm>
              <a:off x="7535708" y="3850145"/>
              <a:ext cx="576201" cy="2889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8A55C30-7617-EB4C-FF82-13836ED05C83}"/>
              </a:ext>
            </a:extLst>
          </p:cNvPr>
          <p:cNvGrpSpPr>
            <a:grpSpLocks/>
          </p:cNvGrpSpPr>
          <p:nvPr/>
        </p:nvGrpSpPr>
        <p:grpSpPr bwMode="auto">
          <a:xfrm>
            <a:off x="1622424" y="4465031"/>
            <a:ext cx="2772833" cy="577849"/>
            <a:chOff x="836834" y="3779838"/>
            <a:chExt cx="2079404" cy="4333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DA3828C-FFE7-C620-33E7-3421655A01E5}"/>
                </a:ext>
              </a:extLst>
            </p:cNvPr>
            <p:cNvSpPr/>
            <p:nvPr/>
          </p:nvSpPr>
          <p:spPr>
            <a:xfrm>
              <a:off x="1593991" y="3851275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EEB7F13-7F53-119F-FB82-F575D3BBE8B1}"/>
                </a:ext>
              </a:extLst>
            </p:cNvPr>
            <p:cNvSpPr/>
            <p:nvPr/>
          </p:nvSpPr>
          <p:spPr>
            <a:xfrm>
              <a:off x="836834" y="3779838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FB9FCA8-9CD7-2C3A-E5FD-ECC5DCD1342C}"/>
                </a:ext>
              </a:extLst>
            </p:cNvPr>
            <p:cNvSpPr/>
            <p:nvPr/>
          </p:nvSpPr>
          <p:spPr>
            <a:xfrm>
              <a:off x="2179716" y="3851275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BF1AFBF-2284-4D0C-5D6C-66183FFAAE3E}"/>
                </a:ext>
              </a:extLst>
            </p:cNvPr>
            <p:cNvSpPr/>
            <p:nvPr/>
          </p:nvSpPr>
          <p:spPr>
            <a:xfrm>
              <a:off x="863818" y="3851275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CE4237A-20BE-153B-77AC-9307CC7776E8}"/>
                </a:ext>
              </a:extLst>
            </p:cNvPr>
            <p:cNvSpPr/>
            <p:nvPr/>
          </p:nvSpPr>
          <p:spPr bwMode="auto">
            <a:xfrm>
              <a:off x="935249" y="3851275"/>
              <a:ext cx="576201" cy="2889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C2AD916E-F723-6F9D-4833-E037E6B04EEB}"/>
              </a:ext>
            </a:extLst>
          </p:cNvPr>
          <p:cNvCxnSpPr/>
          <p:nvPr/>
        </p:nvCxnSpPr>
        <p:spPr>
          <a:xfrm flipH="1">
            <a:off x="4348691" y="4871430"/>
            <a:ext cx="79163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07A79F1-271C-2FCD-3E52-EC9332BF62D2}"/>
              </a:ext>
            </a:extLst>
          </p:cNvPr>
          <p:cNvCxnSpPr/>
          <p:nvPr/>
        </p:nvCxnSpPr>
        <p:spPr>
          <a:xfrm flipH="1">
            <a:off x="7913156" y="4871430"/>
            <a:ext cx="73448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CA06CFA-92F5-6B21-4BA8-299E4695C4EE}"/>
              </a:ext>
            </a:extLst>
          </p:cNvPr>
          <p:cNvCxnSpPr/>
          <p:nvPr/>
        </p:nvCxnSpPr>
        <p:spPr>
          <a:xfrm>
            <a:off x="1622424" y="51592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C0B88CD-D16F-C741-9AB0-5C101F2C1903}"/>
              </a:ext>
            </a:extLst>
          </p:cNvPr>
          <p:cNvCxnSpPr/>
          <p:nvPr/>
        </p:nvCxnSpPr>
        <p:spPr>
          <a:xfrm flipH="1">
            <a:off x="1622424" y="5315930"/>
            <a:ext cx="99695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!!!圆角矩形 5">
            <a:extLst>
              <a:ext uri="{FF2B5EF4-FFF2-40B4-BE49-F238E27FC236}">
                <a16:creationId xmlns:a16="http://schemas.microsoft.com/office/drawing/2014/main" id="{231A036F-E7F3-5F19-D49B-F2FF3382E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111" y="5633431"/>
            <a:ext cx="1508229" cy="427105"/>
          </a:xfrm>
          <a:prstGeom prst="roundRect">
            <a:avLst>
              <a:gd name="adj" fmla="val 2239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</a:t>
            </a:r>
            <a:r>
              <a:rPr lang="en-US" altLang="zh-CN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个元素</a:t>
            </a:r>
          </a:p>
        </p:txBody>
      </p:sp>
    </p:spTree>
    <p:extLst>
      <p:ext uri="{BB962C8B-B14F-4D97-AF65-F5344CB8AC3E}">
        <p14:creationId xmlns:p14="http://schemas.microsoft.com/office/powerpoint/2010/main" val="1654563348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57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58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fill="hold" grpId="0" nodeType="clickEffect" p14:presetBounceEnd="4285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63" dur="7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64" dur="7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1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1" grpId="0"/>
          <p:bldP spid="56" grpId="0" animBg="1"/>
        </p:bldLst>
      </p:timing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60D4BF-A1B3-D5DF-55EF-61964E80222B}"/>
              </a:ext>
            </a:extLst>
          </p:cNvPr>
          <p:cNvSpPr/>
          <p:nvPr/>
        </p:nvSpPr>
        <p:spPr>
          <a:xfrm>
            <a:off x="1762124" y="227851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B63C43-A92E-2722-459F-2456EDBEDA21}"/>
              </a:ext>
            </a:extLst>
          </p:cNvPr>
          <p:cNvSpPr/>
          <p:nvPr/>
        </p:nvSpPr>
        <p:spPr>
          <a:xfrm>
            <a:off x="1664757" y="2181146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138233A-A223-15DE-BB39-71E890DFE168}"/>
              </a:ext>
            </a:extLst>
          </p:cNvPr>
          <p:cNvSpPr/>
          <p:nvPr/>
        </p:nvSpPr>
        <p:spPr>
          <a:xfrm>
            <a:off x="2625723" y="227851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39ABD77-0EC1-8AB3-DD25-62D2DBF56539}"/>
              </a:ext>
            </a:extLst>
          </p:cNvPr>
          <p:cNvCxnSpPr>
            <a:stCxn id="45" idx="3"/>
          </p:cNvCxnSpPr>
          <p:nvPr/>
        </p:nvCxnSpPr>
        <p:spPr>
          <a:xfrm>
            <a:off x="3626906" y="2471130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08EA067-7A02-4B9F-32B7-AF5FC993BC1A}"/>
              </a:ext>
            </a:extLst>
          </p:cNvPr>
          <p:cNvSpPr/>
          <p:nvPr/>
        </p:nvSpPr>
        <p:spPr>
          <a:xfrm>
            <a:off x="2625724" y="2278513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A5AE0C2-CC6D-4A6A-D26B-CBC20147E054}"/>
              </a:ext>
            </a:extLst>
          </p:cNvPr>
          <p:cNvCxnSpPr/>
          <p:nvPr/>
        </p:nvCxnSpPr>
        <p:spPr>
          <a:xfrm>
            <a:off x="1812924" y="29494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A034283-A271-CD10-BE91-30B6D0411B45}"/>
              </a:ext>
            </a:extLst>
          </p:cNvPr>
          <p:cNvSpPr/>
          <p:nvPr/>
        </p:nvSpPr>
        <p:spPr>
          <a:xfrm>
            <a:off x="873124" y="1986060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131AB1-F22C-4093-0716-1F7B75FE095D}"/>
              </a:ext>
            </a:extLst>
          </p:cNvPr>
          <p:cNvSpPr/>
          <p:nvPr/>
        </p:nvSpPr>
        <p:spPr>
          <a:xfrm>
            <a:off x="862152" y="4271265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437568F-703C-200C-A4D6-721C8716355F}"/>
              </a:ext>
            </a:extLst>
          </p:cNvPr>
          <p:cNvSpPr/>
          <p:nvPr/>
        </p:nvSpPr>
        <p:spPr>
          <a:xfrm>
            <a:off x="4492624" y="2282746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D3534B3-EE96-0FEC-90B1-C91F1C86CEED}"/>
              </a:ext>
            </a:extLst>
          </p:cNvPr>
          <p:cNvSpPr/>
          <p:nvPr/>
        </p:nvSpPr>
        <p:spPr>
          <a:xfrm>
            <a:off x="4395257" y="2185379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006AD3-789E-7515-8C0A-EF57949BBB2B}"/>
              </a:ext>
            </a:extLst>
          </p:cNvPr>
          <p:cNvSpPr/>
          <p:nvPr/>
        </p:nvSpPr>
        <p:spPr>
          <a:xfrm>
            <a:off x="5356223" y="2282746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04A7ADF-31AD-D739-734A-A15332631974}"/>
              </a:ext>
            </a:extLst>
          </p:cNvPr>
          <p:cNvCxnSpPr>
            <a:stCxn id="53" idx="3"/>
          </p:cNvCxnSpPr>
          <p:nvPr/>
        </p:nvCxnSpPr>
        <p:spPr>
          <a:xfrm>
            <a:off x="6357406" y="2475364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55CAEED-8D3E-17E7-C59D-FBB1E2FDE227}"/>
              </a:ext>
            </a:extLst>
          </p:cNvPr>
          <p:cNvSpPr/>
          <p:nvPr/>
        </p:nvSpPr>
        <p:spPr>
          <a:xfrm>
            <a:off x="5356224" y="2282746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32D280B-1E43-ACA6-BC31-4C681375362E}"/>
              </a:ext>
            </a:extLst>
          </p:cNvPr>
          <p:cNvSpPr/>
          <p:nvPr/>
        </p:nvSpPr>
        <p:spPr>
          <a:xfrm>
            <a:off x="7221007" y="2280631"/>
            <a:ext cx="766233" cy="383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E6710E-C155-CB4C-6529-D14EE7144851}"/>
              </a:ext>
            </a:extLst>
          </p:cNvPr>
          <p:cNvSpPr/>
          <p:nvPr/>
        </p:nvSpPr>
        <p:spPr>
          <a:xfrm>
            <a:off x="7123640" y="2183264"/>
            <a:ext cx="1962151" cy="5778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BA610A1-6382-80D3-B480-3BB17479B9D1}"/>
              </a:ext>
            </a:extLst>
          </p:cNvPr>
          <p:cNvSpPr/>
          <p:nvPr/>
        </p:nvSpPr>
        <p:spPr>
          <a:xfrm>
            <a:off x="8084606" y="2280631"/>
            <a:ext cx="7683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27436B-430E-1EF7-AE49-2451039AF2F5}"/>
              </a:ext>
            </a:extLst>
          </p:cNvPr>
          <p:cNvCxnSpPr>
            <a:stCxn id="60" idx="3"/>
          </p:cNvCxnSpPr>
          <p:nvPr/>
        </p:nvCxnSpPr>
        <p:spPr>
          <a:xfrm>
            <a:off x="9085790" y="2471130"/>
            <a:ext cx="768349" cy="8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44F55458-DF7A-8572-4476-166FB1BA079A}"/>
              </a:ext>
            </a:extLst>
          </p:cNvPr>
          <p:cNvSpPr/>
          <p:nvPr/>
        </p:nvSpPr>
        <p:spPr>
          <a:xfrm>
            <a:off x="8084606" y="2280631"/>
            <a:ext cx="9588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F7F2E15-F378-C477-32DF-E94B9CD567BF}"/>
              </a:ext>
            </a:extLst>
          </p:cNvPr>
          <p:cNvSpPr/>
          <p:nvPr/>
        </p:nvSpPr>
        <p:spPr>
          <a:xfrm>
            <a:off x="9959973" y="2286980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97206C9-F077-FDFA-278E-0A599A9A0FCC}"/>
              </a:ext>
            </a:extLst>
          </p:cNvPr>
          <p:cNvSpPr/>
          <p:nvPr/>
        </p:nvSpPr>
        <p:spPr>
          <a:xfrm>
            <a:off x="9862606" y="2189613"/>
            <a:ext cx="1962151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C9BD3FD-935F-56F5-C226-2DC843065383}"/>
              </a:ext>
            </a:extLst>
          </p:cNvPr>
          <p:cNvSpPr/>
          <p:nvPr/>
        </p:nvSpPr>
        <p:spPr>
          <a:xfrm>
            <a:off x="10823573" y="2286980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51D51C1-3A3C-96D9-4C8E-2AFB915874C9}"/>
              </a:ext>
            </a:extLst>
          </p:cNvPr>
          <p:cNvSpPr/>
          <p:nvPr/>
        </p:nvSpPr>
        <p:spPr>
          <a:xfrm>
            <a:off x="10823572" y="2286980"/>
            <a:ext cx="9588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892E251-E1FE-88A1-5AA5-380DF50540C1}"/>
              </a:ext>
            </a:extLst>
          </p:cNvPr>
          <p:cNvCxnSpPr/>
          <p:nvPr/>
        </p:nvCxnSpPr>
        <p:spPr>
          <a:xfrm>
            <a:off x="4407957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BBD1C1B-094C-2AEB-CCCA-D13839728876}"/>
              </a:ext>
            </a:extLst>
          </p:cNvPr>
          <p:cNvGrpSpPr>
            <a:grpSpLocks/>
          </p:cNvGrpSpPr>
          <p:nvPr/>
        </p:nvGrpSpPr>
        <p:grpSpPr bwMode="auto">
          <a:xfrm>
            <a:off x="5140324" y="4465031"/>
            <a:ext cx="2772833" cy="577849"/>
            <a:chOff x="3475534" y="3779113"/>
            <a:chExt cx="2079404" cy="43338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E29B66C-D9F2-6726-1A7E-B11C8C64350D}"/>
                </a:ext>
              </a:extLst>
            </p:cNvPr>
            <p:cNvSpPr/>
            <p:nvPr/>
          </p:nvSpPr>
          <p:spPr>
            <a:xfrm>
              <a:off x="4232691" y="3850550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D780735-AB91-C951-A53F-B2B2E1A2E44B}"/>
                </a:ext>
              </a:extLst>
            </p:cNvPr>
            <p:cNvSpPr/>
            <p:nvPr/>
          </p:nvSpPr>
          <p:spPr>
            <a:xfrm>
              <a:off x="3475534" y="3779113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4A7B220-91F3-4544-9DDA-3E58F2D7EBC6}"/>
                </a:ext>
              </a:extLst>
            </p:cNvPr>
            <p:cNvSpPr/>
            <p:nvPr/>
          </p:nvSpPr>
          <p:spPr>
            <a:xfrm>
              <a:off x="4818416" y="3850550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213C39-5E9C-82BE-1CE4-C6FBEAF8717F}"/>
                </a:ext>
              </a:extLst>
            </p:cNvPr>
            <p:cNvSpPr/>
            <p:nvPr/>
          </p:nvSpPr>
          <p:spPr>
            <a:xfrm>
              <a:off x="3502518" y="3850550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E9D1C5F-B23A-7B80-E6AD-7118CB050B71}"/>
              </a:ext>
            </a:extLst>
          </p:cNvPr>
          <p:cNvCxnSpPr/>
          <p:nvPr/>
        </p:nvCxnSpPr>
        <p:spPr>
          <a:xfrm>
            <a:off x="7879290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34F95C0-9BEF-16A1-B6C6-68D420B02233}"/>
              </a:ext>
            </a:extLst>
          </p:cNvPr>
          <p:cNvGrpSpPr>
            <a:grpSpLocks/>
          </p:cNvGrpSpPr>
          <p:nvPr/>
        </p:nvGrpSpPr>
        <p:grpSpPr bwMode="auto">
          <a:xfrm>
            <a:off x="8647640" y="4462913"/>
            <a:ext cx="2772833" cy="577851"/>
            <a:chOff x="6105522" y="3778707"/>
            <a:chExt cx="2079404" cy="43338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D0631D7B-0B5B-3B9A-E408-256D70E867BC}"/>
                </a:ext>
              </a:extLst>
            </p:cNvPr>
            <p:cNvSpPr/>
            <p:nvPr/>
          </p:nvSpPr>
          <p:spPr>
            <a:xfrm>
              <a:off x="6862680" y="3850145"/>
              <a:ext cx="574614" cy="2873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B8D6FFE-4408-A9E3-9372-495E11BC17BA}"/>
                </a:ext>
              </a:extLst>
            </p:cNvPr>
            <p:cNvSpPr/>
            <p:nvPr/>
          </p:nvSpPr>
          <p:spPr>
            <a:xfrm>
              <a:off x="6105522" y="3778707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974CA27C-B97E-CCB8-07FE-07921425081B}"/>
                </a:ext>
              </a:extLst>
            </p:cNvPr>
            <p:cNvSpPr/>
            <p:nvPr/>
          </p:nvSpPr>
          <p:spPr>
            <a:xfrm>
              <a:off x="7448404" y="3850145"/>
              <a:ext cx="719062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5BC3FB3-7750-8C68-9057-7C27B6F2E542}"/>
                </a:ext>
              </a:extLst>
            </p:cNvPr>
            <p:cNvSpPr/>
            <p:nvPr/>
          </p:nvSpPr>
          <p:spPr>
            <a:xfrm>
              <a:off x="6132507" y="3850145"/>
              <a:ext cx="719061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1967D42-4C69-6559-4F3F-39A1737A8958}"/>
                </a:ext>
              </a:extLst>
            </p:cNvPr>
            <p:cNvSpPr/>
            <p:nvPr/>
          </p:nvSpPr>
          <p:spPr bwMode="auto">
            <a:xfrm>
              <a:off x="7535708" y="3850145"/>
              <a:ext cx="576201" cy="2889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8A55C30-7617-EB4C-FF82-13836ED05C83}"/>
              </a:ext>
            </a:extLst>
          </p:cNvPr>
          <p:cNvGrpSpPr>
            <a:grpSpLocks/>
          </p:cNvGrpSpPr>
          <p:nvPr/>
        </p:nvGrpSpPr>
        <p:grpSpPr bwMode="auto">
          <a:xfrm>
            <a:off x="1622424" y="4465031"/>
            <a:ext cx="2772833" cy="577849"/>
            <a:chOff x="836834" y="3779838"/>
            <a:chExt cx="2079404" cy="4333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DA3828C-FFE7-C620-33E7-3421655A01E5}"/>
                </a:ext>
              </a:extLst>
            </p:cNvPr>
            <p:cNvSpPr/>
            <p:nvPr/>
          </p:nvSpPr>
          <p:spPr>
            <a:xfrm>
              <a:off x="1593991" y="3851275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EEB7F13-7F53-119F-FB82-F575D3BBE8B1}"/>
                </a:ext>
              </a:extLst>
            </p:cNvPr>
            <p:cNvSpPr/>
            <p:nvPr/>
          </p:nvSpPr>
          <p:spPr>
            <a:xfrm>
              <a:off x="836834" y="3779838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FB9FCA8-9CD7-2C3A-E5FD-ECC5DCD1342C}"/>
                </a:ext>
              </a:extLst>
            </p:cNvPr>
            <p:cNvSpPr/>
            <p:nvPr/>
          </p:nvSpPr>
          <p:spPr>
            <a:xfrm>
              <a:off x="2179716" y="3851275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BF1AFBF-2284-4D0C-5D6C-66183FFAAE3E}"/>
                </a:ext>
              </a:extLst>
            </p:cNvPr>
            <p:cNvSpPr/>
            <p:nvPr/>
          </p:nvSpPr>
          <p:spPr>
            <a:xfrm>
              <a:off x="863818" y="3851275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CE4237A-20BE-153B-77AC-9307CC7776E8}"/>
                </a:ext>
              </a:extLst>
            </p:cNvPr>
            <p:cNvSpPr/>
            <p:nvPr/>
          </p:nvSpPr>
          <p:spPr bwMode="auto">
            <a:xfrm>
              <a:off x="935249" y="3851275"/>
              <a:ext cx="576201" cy="2889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C2AD916E-F723-6F9D-4833-E037E6B04EEB}"/>
              </a:ext>
            </a:extLst>
          </p:cNvPr>
          <p:cNvCxnSpPr/>
          <p:nvPr/>
        </p:nvCxnSpPr>
        <p:spPr>
          <a:xfrm flipH="1">
            <a:off x="4348691" y="4871430"/>
            <a:ext cx="79163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07A79F1-271C-2FCD-3E52-EC9332BF62D2}"/>
              </a:ext>
            </a:extLst>
          </p:cNvPr>
          <p:cNvCxnSpPr/>
          <p:nvPr/>
        </p:nvCxnSpPr>
        <p:spPr>
          <a:xfrm flipH="1">
            <a:off x="7913156" y="4871430"/>
            <a:ext cx="73448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CA06CFA-92F5-6B21-4BA8-299E4695C4EE}"/>
              </a:ext>
            </a:extLst>
          </p:cNvPr>
          <p:cNvCxnSpPr/>
          <p:nvPr/>
        </p:nvCxnSpPr>
        <p:spPr>
          <a:xfrm>
            <a:off x="1622424" y="51592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C0B88CD-D16F-C741-9AB0-5C101F2C1903}"/>
              </a:ext>
            </a:extLst>
          </p:cNvPr>
          <p:cNvCxnSpPr/>
          <p:nvPr/>
        </p:nvCxnSpPr>
        <p:spPr>
          <a:xfrm flipH="1">
            <a:off x="1622424" y="5315930"/>
            <a:ext cx="99695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!!!圆角矩形 5">
            <a:extLst>
              <a:ext uri="{FF2B5EF4-FFF2-40B4-BE49-F238E27FC236}">
                <a16:creationId xmlns:a16="http://schemas.microsoft.com/office/drawing/2014/main" id="{231A036F-E7F3-5F19-D49B-F2FF3382E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344" y="5633431"/>
            <a:ext cx="1508229" cy="427105"/>
          </a:xfrm>
          <a:prstGeom prst="roundRect">
            <a:avLst>
              <a:gd name="adj" fmla="val 2239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</a:t>
            </a:r>
            <a:r>
              <a:rPr lang="en-US" altLang="zh-CN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个元素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D2E8578-0DC0-CEBD-A860-2C34DFCDF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t="23266" r="13270" b="29053"/>
          <a:stretch/>
        </p:blipFill>
        <p:spPr>
          <a:xfrm>
            <a:off x="3739536" y="5635971"/>
            <a:ext cx="873822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!栈1">
            <a:extLst>
              <a:ext uri="{FF2B5EF4-FFF2-40B4-BE49-F238E27FC236}">
                <a16:creationId xmlns:a16="http://schemas.microsoft.com/office/drawing/2014/main" id="{6AB91041-9976-09D9-F5E3-C4A6586D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937070" cy="517190"/>
          </a:xfrm>
        </p:spPr>
        <p:txBody>
          <a:bodyPr/>
          <a:lstStyle/>
          <a:p>
            <a:r>
              <a:rPr lang="zh-CN" altLang="en-US" dirty="0"/>
              <a:t>数据结构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!!!栈2">
            <a:extLst>
              <a:ext uri="{FF2B5EF4-FFF2-40B4-BE49-F238E27FC236}">
                <a16:creationId xmlns:a16="http://schemas.microsoft.com/office/drawing/2014/main" id="{5DBD48DB-4FAE-FC23-6BD2-1A5D4F58E084}"/>
              </a:ext>
            </a:extLst>
          </p:cNvPr>
          <p:cNvSpPr txBox="1">
            <a:spLocks/>
          </p:cNvSpPr>
          <p:nvPr/>
        </p:nvSpPr>
        <p:spPr>
          <a:xfrm>
            <a:off x="1709870" y="1002232"/>
            <a:ext cx="128098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dirty="0"/>
              <a:t>（链表）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60D4BF-A1B3-D5DF-55EF-61964E80222B}"/>
              </a:ext>
            </a:extLst>
          </p:cNvPr>
          <p:cNvSpPr/>
          <p:nvPr/>
        </p:nvSpPr>
        <p:spPr>
          <a:xfrm>
            <a:off x="1762124" y="2278513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B63C43-A92E-2722-459F-2456EDBEDA21}"/>
              </a:ext>
            </a:extLst>
          </p:cNvPr>
          <p:cNvSpPr/>
          <p:nvPr/>
        </p:nvSpPr>
        <p:spPr>
          <a:xfrm>
            <a:off x="1664757" y="2181146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138233A-A223-15DE-BB39-71E890DFE168}"/>
              </a:ext>
            </a:extLst>
          </p:cNvPr>
          <p:cNvSpPr/>
          <p:nvPr/>
        </p:nvSpPr>
        <p:spPr>
          <a:xfrm>
            <a:off x="2625723" y="2278513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39ABD77-0EC1-8AB3-DD25-62D2DBF56539}"/>
              </a:ext>
            </a:extLst>
          </p:cNvPr>
          <p:cNvCxnSpPr>
            <a:stCxn id="45" idx="3"/>
          </p:cNvCxnSpPr>
          <p:nvPr/>
        </p:nvCxnSpPr>
        <p:spPr>
          <a:xfrm>
            <a:off x="3626906" y="2471130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08EA067-7A02-4B9F-32B7-AF5FC993BC1A}"/>
              </a:ext>
            </a:extLst>
          </p:cNvPr>
          <p:cNvSpPr/>
          <p:nvPr/>
        </p:nvSpPr>
        <p:spPr>
          <a:xfrm>
            <a:off x="2625724" y="2278513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A5AE0C2-CC6D-4A6A-D26B-CBC20147E054}"/>
              </a:ext>
            </a:extLst>
          </p:cNvPr>
          <p:cNvCxnSpPr/>
          <p:nvPr/>
        </p:nvCxnSpPr>
        <p:spPr>
          <a:xfrm>
            <a:off x="1812924" y="29494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A034283-A271-CD10-BE91-30B6D0411B45}"/>
              </a:ext>
            </a:extLst>
          </p:cNvPr>
          <p:cNvSpPr/>
          <p:nvPr/>
        </p:nvSpPr>
        <p:spPr>
          <a:xfrm>
            <a:off x="873124" y="1986060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6131AB1-F22C-4093-0716-1F7B75FE095D}"/>
              </a:ext>
            </a:extLst>
          </p:cNvPr>
          <p:cNvSpPr/>
          <p:nvPr/>
        </p:nvSpPr>
        <p:spPr>
          <a:xfrm>
            <a:off x="862152" y="4271265"/>
            <a:ext cx="4154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437568F-703C-200C-A4D6-721C8716355F}"/>
              </a:ext>
            </a:extLst>
          </p:cNvPr>
          <p:cNvSpPr/>
          <p:nvPr/>
        </p:nvSpPr>
        <p:spPr>
          <a:xfrm>
            <a:off x="4492624" y="2282746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D3534B3-EE96-0FEC-90B1-C91F1C86CEED}"/>
              </a:ext>
            </a:extLst>
          </p:cNvPr>
          <p:cNvSpPr/>
          <p:nvPr/>
        </p:nvSpPr>
        <p:spPr>
          <a:xfrm>
            <a:off x="4395257" y="2185379"/>
            <a:ext cx="1962149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1006AD3-789E-7515-8C0A-EF57949BBB2B}"/>
              </a:ext>
            </a:extLst>
          </p:cNvPr>
          <p:cNvSpPr/>
          <p:nvPr/>
        </p:nvSpPr>
        <p:spPr>
          <a:xfrm>
            <a:off x="5356223" y="2282746"/>
            <a:ext cx="7683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04A7ADF-31AD-D739-734A-A15332631974}"/>
              </a:ext>
            </a:extLst>
          </p:cNvPr>
          <p:cNvCxnSpPr>
            <a:stCxn id="53" idx="3"/>
          </p:cNvCxnSpPr>
          <p:nvPr/>
        </p:nvCxnSpPr>
        <p:spPr>
          <a:xfrm>
            <a:off x="6357406" y="2475364"/>
            <a:ext cx="768351" cy="63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D55CAEED-8D3E-17E7-C59D-FBB1E2FDE227}"/>
              </a:ext>
            </a:extLst>
          </p:cNvPr>
          <p:cNvSpPr/>
          <p:nvPr/>
        </p:nvSpPr>
        <p:spPr>
          <a:xfrm>
            <a:off x="5356224" y="2282746"/>
            <a:ext cx="958849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32D280B-1E43-ACA6-BC31-4C681375362E}"/>
              </a:ext>
            </a:extLst>
          </p:cNvPr>
          <p:cNvSpPr/>
          <p:nvPr/>
        </p:nvSpPr>
        <p:spPr>
          <a:xfrm>
            <a:off x="7221007" y="2280631"/>
            <a:ext cx="766233" cy="3831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E6710E-C155-CB4C-6529-D14EE7144851}"/>
              </a:ext>
            </a:extLst>
          </p:cNvPr>
          <p:cNvSpPr/>
          <p:nvPr/>
        </p:nvSpPr>
        <p:spPr>
          <a:xfrm>
            <a:off x="7123640" y="2183264"/>
            <a:ext cx="1962151" cy="5778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BA610A1-6382-80D3-B480-3BB17479B9D1}"/>
              </a:ext>
            </a:extLst>
          </p:cNvPr>
          <p:cNvSpPr/>
          <p:nvPr/>
        </p:nvSpPr>
        <p:spPr>
          <a:xfrm>
            <a:off x="8084606" y="2280631"/>
            <a:ext cx="7683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27436B-430E-1EF7-AE49-2451039AF2F5}"/>
              </a:ext>
            </a:extLst>
          </p:cNvPr>
          <p:cNvCxnSpPr>
            <a:stCxn id="60" idx="3"/>
          </p:cNvCxnSpPr>
          <p:nvPr/>
        </p:nvCxnSpPr>
        <p:spPr>
          <a:xfrm>
            <a:off x="9085790" y="2471130"/>
            <a:ext cx="768349" cy="8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44F55458-DF7A-8572-4476-166FB1BA079A}"/>
              </a:ext>
            </a:extLst>
          </p:cNvPr>
          <p:cNvSpPr/>
          <p:nvPr/>
        </p:nvSpPr>
        <p:spPr>
          <a:xfrm>
            <a:off x="8084606" y="2280631"/>
            <a:ext cx="958851" cy="383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F7F2E15-F378-C477-32DF-E94B9CD567BF}"/>
              </a:ext>
            </a:extLst>
          </p:cNvPr>
          <p:cNvSpPr/>
          <p:nvPr/>
        </p:nvSpPr>
        <p:spPr>
          <a:xfrm>
            <a:off x="9959973" y="2286980"/>
            <a:ext cx="766233" cy="383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67" b="1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97206C9-F077-FDFA-278E-0A599A9A0FCC}"/>
              </a:ext>
            </a:extLst>
          </p:cNvPr>
          <p:cNvSpPr/>
          <p:nvPr/>
        </p:nvSpPr>
        <p:spPr>
          <a:xfrm>
            <a:off x="9862606" y="2189613"/>
            <a:ext cx="1962151" cy="577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C9BD3FD-935F-56F5-C226-2DC843065383}"/>
              </a:ext>
            </a:extLst>
          </p:cNvPr>
          <p:cNvSpPr/>
          <p:nvPr/>
        </p:nvSpPr>
        <p:spPr>
          <a:xfrm>
            <a:off x="10823573" y="2286980"/>
            <a:ext cx="7683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667" b="1" dirty="0">
                <a:solidFill>
                  <a:schemeClr val="tx1"/>
                </a:solidFill>
              </a:rPr>
              <a:t>^</a:t>
            </a:r>
            <a:endParaRPr lang="zh-CN" altLang="en-US" sz="2667" b="1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51D51C1-3A3C-96D9-4C8E-2AFB915874C9}"/>
              </a:ext>
            </a:extLst>
          </p:cNvPr>
          <p:cNvSpPr/>
          <p:nvPr/>
        </p:nvSpPr>
        <p:spPr>
          <a:xfrm>
            <a:off x="10823572" y="2286980"/>
            <a:ext cx="958851" cy="3831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下一个结点地址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892E251-E1FE-88A1-5AA5-380DF50540C1}"/>
              </a:ext>
            </a:extLst>
          </p:cNvPr>
          <p:cNvCxnSpPr/>
          <p:nvPr/>
        </p:nvCxnSpPr>
        <p:spPr>
          <a:xfrm>
            <a:off x="4407957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BBD1C1B-094C-2AEB-CCCA-D13839728876}"/>
              </a:ext>
            </a:extLst>
          </p:cNvPr>
          <p:cNvGrpSpPr>
            <a:grpSpLocks/>
          </p:cNvGrpSpPr>
          <p:nvPr/>
        </p:nvGrpSpPr>
        <p:grpSpPr bwMode="auto">
          <a:xfrm>
            <a:off x="5140324" y="4465031"/>
            <a:ext cx="2772833" cy="577849"/>
            <a:chOff x="3475534" y="3779113"/>
            <a:chExt cx="2079404" cy="43338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4E29B66C-D9F2-6726-1A7E-B11C8C64350D}"/>
                </a:ext>
              </a:extLst>
            </p:cNvPr>
            <p:cNvSpPr/>
            <p:nvPr/>
          </p:nvSpPr>
          <p:spPr>
            <a:xfrm>
              <a:off x="4232691" y="3850550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D780735-AB91-C951-A53F-B2B2E1A2E44B}"/>
                </a:ext>
              </a:extLst>
            </p:cNvPr>
            <p:cNvSpPr/>
            <p:nvPr/>
          </p:nvSpPr>
          <p:spPr>
            <a:xfrm>
              <a:off x="3475534" y="3779113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4A7B220-91F3-4544-9DDA-3E58F2D7EBC6}"/>
                </a:ext>
              </a:extLst>
            </p:cNvPr>
            <p:cNvSpPr/>
            <p:nvPr/>
          </p:nvSpPr>
          <p:spPr>
            <a:xfrm>
              <a:off x="4818416" y="3850550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7213C39-5E9C-82BE-1CE4-C6FBEAF8717F}"/>
                </a:ext>
              </a:extLst>
            </p:cNvPr>
            <p:cNvSpPr/>
            <p:nvPr/>
          </p:nvSpPr>
          <p:spPr>
            <a:xfrm>
              <a:off x="3502518" y="3850550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E9D1C5F-B23A-7B80-E6AD-7118CB050B71}"/>
              </a:ext>
            </a:extLst>
          </p:cNvPr>
          <p:cNvCxnSpPr/>
          <p:nvPr/>
        </p:nvCxnSpPr>
        <p:spPr>
          <a:xfrm>
            <a:off x="7879290" y="4678813"/>
            <a:ext cx="768349" cy="63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34F95C0-9BEF-16A1-B6C6-68D420B02233}"/>
              </a:ext>
            </a:extLst>
          </p:cNvPr>
          <p:cNvGrpSpPr>
            <a:grpSpLocks/>
          </p:cNvGrpSpPr>
          <p:nvPr/>
        </p:nvGrpSpPr>
        <p:grpSpPr bwMode="auto">
          <a:xfrm>
            <a:off x="8647640" y="4462913"/>
            <a:ext cx="2772833" cy="577851"/>
            <a:chOff x="6105522" y="3778707"/>
            <a:chExt cx="2079404" cy="433388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D0631D7B-0B5B-3B9A-E408-256D70E867BC}"/>
                </a:ext>
              </a:extLst>
            </p:cNvPr>
            <p:cNvSpPr/>
            <p:nvPr/>
          </p:nvSpPr>
          <p:spPr>
            <a:xfrm>
              <a:off x="6862680" y="3850145"/>
              <a:ext cx="574614" cy="2873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B8D6FFE-4408-A9E3-9372-495E11BC17BA}"/>
                </a:ext>
              </a:extLst>
            </p:cNvPr>
            <p:cNvSpPr/>
            <p:nvPr/>
          </p:nvSpPr>
          <p:spPr>
            <a:xfrm>
              <a:off x="6105522" y="3778707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974CA27C-B97E-CCB8-07FE-07921425081B}"/>
                </a:ext>
              </a:extLst>
            </p:cNvPr>
            <p:cNvSpPr/>
            <p:nvPr/>
          </p:nvSpPr>
          <p:spPr>
            <a:xfrm>
              <a:off x="7448404" y="3850145"/>
              <a:ext cx="719062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5BC3FB3-7750-8C68-9057-7C27B6F2E542}"/>
                </a:ext>
              </a:extLst>
            </p:cNvPr>
            <p:cNvSpPr/>
            <p:nvPr/>
          </p:nvSpPr>
          <p:spPr>
            <a:xfrm>
              <a:off x="6132507" y="3850145"/>
              <a:ext cx="719061" cy="287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前一个结点地址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1967D42-4C69-6559-4F3F-39A1737A8958}"/>
                </a:ext>
              </a:extLst>
            </p:cNvPr>
            <p:cNvSpPr/>
            <p:nvPr/>
          </p:nvSpPr>
          <p:spPr bwMode="auto">
            <a:xfrm>
              <a:off x="7535708" y="3850145"/>
              <a:ext cx="576201" cy="2889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8A55C30-7617-EB4C-FF82-13836ED05C83}"/>
              </a:ext>
            </a:extLst>
          </p:cNvPr>
          <p:cNvGrpSpPr>
            <a:grpSpLocks/>
          </p:cNvGrpSpPr>
          <p:nvPr/>
        </p:nvGrpSpPr>
        <p:grpSpPr bwMode="auto">
          <a:xfrm>
            <a:off x="1622424" y="4465031"/>
            <a:ext cx="2772833" cy="577849"/>
            <a:chOff x="836834" y="3779838"/>
            <a:chExt cx="2079404" cy="4333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DA3828C-FFE7-C620-33E7-3421655A01E5}"/>
                </a:ext>
              </a:extLst>
            </p:cNvPr>
            <p:cNvSpPr/>
            <p:nvPr/>
          </p:nvSpPr>
          <p:spPr>
            <a:xfrm>
              <a:off x="1593991" y="3851275"/>
              <a:ext cx="574614" cy="287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67" b="1" dirty="0">
                  <a:solidFill>
                    <a:schemeClr val="tx1"/>
                  </a:solidFill>
                </a:rPr>
                <a:t>值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EEB7F13-7F53-119F-FB82-F575D3BBE8B1}"/>
                </a:ext>
              </a:extLst>
            </p:cNvPr>
            <p:cNvSpPr/>
            <p:nvPr/>
          </p:nvSpPr>
          <p:spPr>
            <a:xfrm>
              <a:off x="836834" y="3779838"/>
              <a:ext cx="2079404" cy="433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FB9FCA8-9CD7-2C3A-E5FD-ECC5DCD1342C}"/>
                </a:ext>
              </a:extLst>
            </p:cNvPr>
            <p:cNvSpPr/>
            <p:nvPr/>
          </p:nvSpPr>
          <p:spPr>
            <a:xfrm>
              <a:off x="2179716" y="3851275"/>
              <a:ext cx="719061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333" b="1" dirty="0">
                  <a:solidFill>
                    <a:srgbClr val="79A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下一个结点地址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BF1AFBF-2284-4D0C-5D6C-66183FFAAE3E}"/>
                </a:ext>
              </a:extLst>
            </p:cNvPr>
            <p:cNvSpPr/>
            <p:nvPr/>
          </p:nvSpPr>
          <p:spPr>
            <a:xfrm>
              <a:off x="863818" y="3851275"/>
              <a:ext cx="719062" cy="2873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33" b="1" dirty="0">
                <a:solidFill>
                  <a:srgbClr val="79A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CE4237A-20BE-153B-77AC-9307CC7776E8}"/>
                </a:ext>
              </a:extLst>
            </p:cNvPr>
            <p:cNvSpPr/>
            <p:nvPr/>
          </p:nvSpPr>
          <p:spPr bwMode="auto">
            <a:xfrm>
              <a:off x="935249" y="3851275"/>
              <a:ext cx="576201" cy="2889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667" b="1" dirty="0">
                  <a:solidFill>
                    <a:schemeClr val="tx1"/>
                  </a:solidFill>
                </a:rPr>
                <a:t>^</a:t>
              </a:r>
              <a:endParaRPr lang="zh-CN" altLang="en-US" sz="2667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C2AD916E-F723-6F9D-4833-E037E6B04EEB}"/>
              </a:ext>
            </a:extLst>
          </p:cNvPr>
          <p:cNvCxnSpPr/>
          <p:nvPr/>
        </p:nvCxnSpPr>
        <p:spPr>
          <a:xfrm flipH="1">
            <a:off x="4348691" y="4871430"/>
            <a:ext cx="79163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07A79F1-271C-2FCD-3E52-EC9332BF62D2}"/>
              </a:ext>
            </a:extLst>
          </p:cNvPr>
          <p:cNvCxnSpPr/>
          <p:nvPr/>
        </p:nvCxnSpPr>
        <p:spPr>
          <a:xfrm flipH="1">
            <a:off x="7913156" y="4871430"/>
            <a:ext cx="73448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0CA06CFA-92F5-6B21-4BA8-299E4695C4EE}"/>
              </a:ext>
            </a:extLst>
          </p:cNvPr>
          <p:cNvCxnSpPr/>
          <p:nvPr/>
        </p:nvCxnSpPr>
        <p:spPr>
          <a:xfrm>
            <a:off x="1622424" y="5159297"/>
            <a:ext cx="1001183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DC0B88CD-D16F-C741-9AB0-5C101F2C1903}"/>
              </a:ext>
            </a:extLst>
          </p:cNvPr>
          <p:cNvCxnSpPr/>
          <p:nvPr/>
        </p:nvCxnSpPr>
        <p:spPr>
          <a:xfrm flipH="1">
            <a:off x="1622424" y="5315930"/>
            <a:ext cx="99695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!!!圆角矩形 5">
            <a:extLst>
              <a:ext uri="{FF2B5EF4-FFF2-40B4-BE49-F238E27FC236}">
                <a16:creationId xmlns:a16="http://schemas.microsoft.com/office/drawing/2014/main" id="{231A036F-E7F3-5F19-D49B-F2FF3382EED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88974" y="5633431"/>
            <a:ext cx="1508229" cy="427105"/>
          </a:xfrm>
          <a:prstGeom prst="roundRect">
            <a:avLst>
              <a:gd name="adj" fmla="val 22393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63500" dir="5400000" algn="ctr" rotWithShape="0">
              <a:srgbClr val="000000">
                <a:alpha val="10999"/>
              </a:srgbClr>
            </a:outerShdw>
          </a:effectLst>
        </p:spPr>
        <p:txBody>
          <a:bodyPr anchor="ctr"/>
          <a:lstStyle/>
          <a:p>
            <a:pPr lvl="0" algn="ctr"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</a:t>
            </a:r>
            <a:r>
              <a:rPr lang="en-US" altLang="zh-CN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600" kern="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个元素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1D2E8578-0DC0-CEBD-A860-2C34DFCDF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t="23266" r="13270" b="29053"/>
          <a:stretch/>
        </p:blipFill>
        <p:spPr>
          <a:xfrm flipH="1" flipV="1">
            <a:off x="8564031" y="5635971"/>
            <a:ext cx="873822" cy="4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8860" y="2611769"/>
            <a:ext cx="5632390" cy="2122156"/>
          </a:xfrm>
        </p:spPr>
        <p:txBody>
          <a:bodyPr/>
          <a:lstStyle/>
          <a:p>
            <a:pPr marL="552435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栈：</a:t>
            </a:r>
            <a:r>
              <a:rPr lang="zh-CN" altLang="en-US" b="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后进先出，先进后出。</a:t>
            </a:r>
            <a:endParaRPr lang="en-US" altLang="zh-CN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队列：</a:t>
            </a:r>
            <a:r>
              <a:rPr lang="zh-CN" altLang="en-US" b="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先进先出，后进后出。</a:t>
            </a:r>
            <a:endParaRPr lang="en-US" altLang="zh-CN" b="0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数组：</a:t>
            </a:r>
            <a:r>
              <a:rPr lang="zh-CN" altLang="en-US" b="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内存连续区域，查询快，增删慢。</a:t>
            </a:r>
            <a:endParaRPr lang="en-US" altLang="zh-CN" b="0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35" lvl="1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链表：</a:t>
            </a:r>
            <a:r>
              <a:rPr lang="zh-CN" altLang="en-US" b="0" dirty="0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元素是游离的，查询慢，首尾操作极快。</a:t>
            </a:r>
            <a:endParaRPr lang="en-US" altLang="zh-CN" b="0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BBC57F-207B-4EE0-A9CF-DF2D910C0D4B}"/>
              </a:ext>
            </a:extLst>
          </p:cNvPr>
          <p:cNvSpPr txBox="1"/>
          <p:nvPr/>
        </p:nvSpPr>
        <p:spPr>
          <a:xfrm>
            <a:off x="4643562" y="2001219"/>
            <a:ext cx="6725920" cy="5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各种数据结构的特点和作用是什么样的</a:t>
            </a:r>
            <a:endParaRPr lang="en-US" altLang="zh-CN" sz="20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3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4780" y="846876"/>
            <a:ext cx="5973761" cy="4256405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集合体系结构介绍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Collection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的使用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集合的通用遍历方式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 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接口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数据结构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栈 队列 数组 链表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r>
              <a:rPr kumimoji="1" lang="en-US" altLang="zh-CN" dirty="0">
                <a:latin typeface="Consolas" panose="020B0609020204030204" pitchFamily="49" charset="0"/>
              </a:rPr>
              <a:t> LinkedList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9CD25D-31F0-2C68-EE2D-EDADBFD5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8397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</a:rPr>
              <a:t>ArrayList</a:t>
            </a:r>
            <a:r>
              <a:rPr kumimoji="1" lang="en-US" altLang="zh-CN" dirty="0">
                <a:latin typeface="Consolas" panose="020B0609020204030204" pitchFamily="49" charset="0"/>
              </a:rPr>
              <a:t> </a:t>
            </a:r>
            <a:r>
              <a:rPr kumimoji="1" lang="zh-CN" altLang="en-US" dirty="0">
                <a:latin typeface="Consolas" panose="020B0609020204030204" pitchFamily="49" charset="0"/>
              </a:rPr>
              <a:t>类、</a:t>
            </a:r>
            <a:r>
              <a:rPr kumimoji="1" lang="en-US" altLang="zh-CN" dirty="0">
                <a:latin typeface="Consolas" panose="020B0609020204030204" pitchFamily="49" charset="0"/>
              </a:rPr>
              <a:t>LinkedList </a:t>
            </a:r>
            <a:r>
              <a:rPr kumimoji="1" lang="zh-CN" altLang="en-US" dirty="0">
                <a:latin typeface="Consolas" panose="020B0609020204030204" pitchFamily="49" charset="0"/>
              </a:rPr>
              <a:t>类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AD2EFD-D160-9123-37BA-D2944EF0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98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rtlCol="0">
        <a:spAutoFit/>
      </a:bodyPr>
      <a:lstStyle>
        <a:defPPr algn="l">
          <a:defRPr kumimoji="0" sz="1200" b="0" i="0" u="none" strike="noStrike" cap="none" normalizeH="0" baseline="0" dirty="0" smtClean="0">
            <a:ln>
              <a:noFill/>
            </a:ln>
            <a:solidFill>
              <a:schemeClr val="tx1">
                <a:lumMod val="95000"/>
                <a:lumOff val="5000"/>
              </a:schemeClr>
            </a:solidFill>
            <a:effectLst/>
            <a:latin typeface="阿里巴巴普惠体" panose="00020600040101010101" pitchFamily="18" charset="-122"/>
            <a:ea typeface="阿里巴巴普惠体" panose="00020600040101010101" pitchFamily="18" charset="-122"/>
            <a:cs typeface="阿里巴巴普惠体" panose="00020600040101010101" pitchFamily="18" charset="-122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47800</TotalTime>
  <Words>13656</Words>
  <Application>Microsoft Office PowerPoint</Application>
  <PresentationFormat>宽屏</PresentationFormat>
  <Paragraphs>2055</Paragraphs>
  <Slides>112</Slides>
  <Notes>103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112</vt:i4>
      </vt:variant>
    </vt:vector>
  </HeadingPairs>
  <TitlesOfParts>
    <vt:vector size="135" baseType="lpstr">
      <vt:lpstr>Alibaba PuHuiTi B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微软雅黑</vt:lpstr>
      <vt:lpstr>杨任东竹石体-Bold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Collection 的使用</vt:lpstr>
      <vt:lpstr>PowerPoint 演示文稿</vt:lpstr>
      <vt:lpstr>PowerPoint 演示文稿</vt:lpstr>
      <vt:lpstr>集合的通用遍历方式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List 接口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PowerPoint 演示文稿</vt:lpstr>
      <vt:lpstr>PowerPoint 演示文稿</vt:lpstr>
      <vt:lpstr>ArrayList 类、LinkedList 类</vt:lpstr>
      <vt:lpstr>ArrayList 类</vt:lpstr>
      <vt:lpstr>ArrayList 长度可变原理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ArrayList 源码解析</vt:lpstr>
      <vt:lpstr>LinkedList 类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h ys</cp:lastModifiedBy>
  <cp:revision>1750</cp:revision>
  <dcterms:created xsi:type="dcterms:W3CDTF">2020-03-31T02:23:27Z</dcterms:created>
  <dcterms:modified xsi:type="dcterms:W3CDTF">2023-07-19T11:09:24Z</dcterms:modified>
</cp:coreProperties>
</file>